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53" r:id="rId5"/>
    <p:sldId id="258" r:id="rId6"/>
    <p:sldId id="264" r:id="rId7"/>
    <p:sldId id="268" r:id="rId8"/>
    <p:sldId id="291" r:id="rId9"/>
    <p:sldId id="331" r:id="rId10"/>
    <p:sldId id="354" r:id="rId11"/>
    <p:sldId id="293" r:id="rId12"/>
    <p:sldId id="333" r:id="rId13"/>
    <p:sldId id="334" r:id="rId14"/>
    <p:sldId id="335" r:id="rId15"/>
    <p:sldId id="336" r:id="rId16"/>
    <p:sldId id="294" r:id="rId17"/>
    <p:sldId id="337" r:id="rId18"/>
    <p:sldId id="355" r:id="rId19"/>
    <p:sldId id="265" r:id="rId20"/>
    <p:sldId id="295" r:id="rId21"/>
    <p:sldId id="347" r:id="rId22"/>
    <p:sldId id="348" r:id="rId23"/>
    <p:sldId id="296" r:id="rId24"/>
    <p:sldId id="349" r:id="rId25"/>
    <p:sldId id="297" r:id="rId26"/>
    <p:sldId id="350" r:id="rId27"/>
    <p:sldId id="360" r:id="rId28"/>
    <p:sldId id="298" r:id="rId29"/>
    <p:sldId id="351" r:id="rId30"/>
    <p:sldId id="352" r:id="rId31"/>
    <p:sldId id="357" r:id="rId32"/>
    <p:sldId id="359" r:id="rId33"/>
    <p:sldId id="371" r:id="rId34"/>
    <p:sldId id="266" r:id="rId35"/>
    <p:sldId id="299" r:id="rId36"/>
    <p:sldId id="300" r:id="rId37"/>
    <p:sldId id="301" r:id="rId38"/>
    <p:sldId id="362" r:id="rId39"/>
    <p:sldId id="361" r:id="rId40"/>
    <p:sldId id="302" r:id="rId41"/>
    <p:sldId id="303" r:id="rId42"/>
    <p:sldId id="368" r:id="rId43"/>
    <p:sldId id="363" r:id="rId44"/>
    <p:sldId id="364" r:id="rId45"/>
    <p:sldId id="304" r:id="rId46"/>
    <p:sldId id="267" r:id="rId47"/>
    <p:sldId id="305" r:id="rId48"/>
    <p:sldId id="306" r:id="rId49"/>
    <p:sldId id="370" r:id="rId50"/>
    <p:sldId id="308" r:id="rId51"/>
    <p:sldId id="309" r:id="rId52"/>
    <p:sldId id="365" r:id="rId53"/>
    <p:sldId id="366" r:id="rId54"/>
    <p:sldId id="310" r:id="rId55"/>
    <p:sldId id="312" r:id="rId56"/>
    <p:sldId id="311" r:id="rId57"/>
    <p:sldId id="369" r:id="rId58"/>
    <p:sldId id="367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CA7F4-6002-4034-BF2E-DE11FB752A82}" v="9" dt="2020-11-09T12:24:24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robiome@outlook.kr" userId="61922bdf40a94adc" providerId="LiveId" clId="{5ACCA7F4-6002-4034-BF2E-DE11FB752A82}"/>
    <pc:docChg chg="custSel mod addSld modSld">
      <pc:chgData name="microbiome@outlook.kr" userId="61922bdf40a94adc" providerId="LiveId" clId="{5ACCA7F4-6002-4034-BF2E-DE11FB752A82}" dt="2020-11-09T12:24:26.840" v="28" actId="14100"/>
      <pc:docMkLst>
        <pc:docMk/>
      </pc:docMkLst>
      <pc:sldChg chg="delSp modSp">
        <pc:chgData name="microbiome@outlook.kr" userId="61922bdf40a94adc" providerId="LiveId" clId="{5ACCA7F4-6002-4034-BF2E-DE11FB752A82}" dt="2020-11-09T12:23:54.595" v="2" actId="21"/>
        <pc:sldMkLst>
          <pc:docMk/>
          <pc:sldMk cId="1290335346" sldId="306"/>
        </pc:sldMkLst>
        <pc:picChg chg="del mod">
          <ac:chgData name="microbiome@outlook.kr" userId="61922bdf40a94adc" providerId="LiveId" clId="{5ACCA7F4-6002-4034-BF2E-DE11FB752A82}" dt="2020-11-09T12:23:54.595" v="2" actId="21"/>
          <ac:picMkLst>
            <pc:docMk/>
            <pc:sldMk cId="1290335346" sldId="306"/>
            <ac:picMk id="4" creationId="{D1C0CA81-3E94-43F8-B40C-CB3236A46351}"/>
          </ac:picMkLst>
        </pc:picChg>
        <pc:picChg chg="mod">
          <ac:chgData name="microbiome@outlook.kr" userId="61922bdf40a94adc" providerId="LiveId" clId="{5ACCA7F4-6002-4034-BF2E-DE11FB752A82}" dt="2020-11-09T12:23:49.062" v="0" actId="1076"/>
          <ac:picMkLst>
            <pc:docMk/>
            <pc:sldMk cId="1290335346" sldId="306"/>
            <ac:picMk id="18434" creationId="{9746E688-BA3D-4F16-9E1D-FC3ED7844822}"/>
          </ac:picMkLst>
        </pc:picChg>
      </pc:sldChg>
      <pc:sldChg chg="addSp delSp modSp new mod setBg">
        <pc:chgData name="microbiome@outlook.kr" userId="61922bdf40a94adc" providerId="LiveId" clId="{5ACCA7F4-6002-4034-BF2E-DE11FB752A82}" dt="2020-11-09T12:24:26.840" v="28" actId="14100"/>
        <pc:sldMkLst>
          <pc:docMk/>
          <pc:sldMk cId="166299564" sldId="370"/>
        </pc:sldMkLst>
        <pc:spChg chg="mod">
          <ac:chgData name="microbiome@outlook.kr" userId="61922bdf40a94adc" providerId="LiveId" clId="{5ACCA7F4-6002-4034-BF2E-DE11FB752A82}" dt="2020-11-09T12:24:26.840" v="28" actId="14100"/>
          <ac:spMkLst>
            <pc:docMk/>
            <pc:sldMk cId="166299564" sldId="370"/>
            <ac:spMk id="2" creationId="{92B31B89-CA7A-4396-B991-A6B6191754FE}"/>
          </ac:spMkLst>
        </pc:spChg>
        <pc:spChg chg="del">
          <ac:chgData name="microbiome@outlook.kr" userId="61922bdf40a94adc" providerId="LiveId" clId="{5ACCA7F4-6002-4034-BF2E-DE11FB752A82}" dt="2020-11-09T12:24:03.877" v="4" actId="22"/>
          <ac:spMkLst>
            <pc:docMk/>
            <pc:sldMk cId="166299564" sldId="370"/>
            <ac:spMk id="3" creationId="{DDCA3DB7-E640-4937-8430-99B9FF033459}"/>
          </ac:spMkLst>
        </pc:spChg>
        <pc:spChg chg="add">
          <ac:chgData name="microbiome@outlook.kr" userId="61922bdf40a94adc" providerId="LiveId" clId="{5ACCA7F4-6002-4034-BF2E-DE11FB752A82}" dt="2020-11-09T12:24:09.490" v="7" actId="26606"/>
          <ac:spMkLst>
            <pc:docMk/>
            <pc:sldMk cId="166299564" sldId="370"/>
            <ac:spMk id="10" creationId="{ECC07320-C2CA-4E29-8481-9D9E143C7788}"/>
          </ac:spMkLst>
        </pc:spChg>
        <pc:picChg chg="add mod">
          <ac:chgData name="microbiome@outlook.kr" userId="61922bdf40a94adc" providerId="LiveId" clId="{5ACCA7F4-6002-4034-BF2E-DE11FB752A82}" dt="2020-11-09T12:24:12.647" v="9" actId="1076"/>
          <ac:picMkLst>
            <pc:docMk/>
            <pc:sldMk cId="166299564" sldId="370"/>
            <ac:picMk id="5" creationId="{3126265F-B775-423A-A991-92079FC5F98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2161AC-926E-4257-BCC6-ECC2860AD2B1}" type="doc">
      <dgm:prSet loTypeId="urn:microsoft.com/office/officeart/2005/8/layout/bProcess4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4AED58D0-DA95-4B05-BE96-8846C6CBD57B}">
      <dgm:prSet phldrT="[텍스트]" custT="1"/>
      <dgm:spPr>
        <a:solidFill>
          <a:srgbClr val="C00000"/>
        </a:solidFill>
      </dgm:spPr>
      <dgm:t>
        <a:bodyPr/>
        <a:lstStyle/>
        <a:p>
          <a:pPr latinLnBrk="1"/>
          <a:r>
            <a:rPr lang="ko-KR" altLang="en-US" sz="2400" b="1" dirty="0"/>
            <a:t>겨울국내선교</a:t>
          </a:r>
          <a:endParaRPr lang="en-US" altLang="ko-KR" sz="2400" b="1" dirty="0"/>
        </a:p>
        <a:p>
          <a:pPr latinLnBrk="1"/>
          <a:r>
            <a:rPr lang="ko-KR" altLang="en-US" sz="2400" b="1" dirty="0"/>
            <a:t>통영</a:t>
          </a:r>
          <a:r>
            <a:rPr lang="en-US" altLang="ko-KR" sz="2400" b="1" dirty="0"/>
            <a:t>,</a:t>
          </a:r>
          <a:r>
            <a:rPr lang="ko-KR" altLang="en-US" sz="2400" b="1" dirty="0"/>
            <a:t>목포</a:t>
          </a:r>
          <a:r>
            <a:rPr lang="en-US" altLang="ko-KR" sz="2400" b="1" dirty="0"/>
            <a:t>,</a:t>
          </a:r>
          <a:r>
            <a:rPr lang="ko-KR" altLang="en-US" sz="2400" b="1" dirty="0"/>
            <a:t>장흥</a:t>
          </a:r>
        </a:p>
      </dgm:t>
    </dgm:pt>
    <dgm:pt modelId="{4E37CDB4-68CE-4499-A20D-4E5CBF46F7E9}" type="parTrans" cxnId="{D3728263-CAE9-4F28-A1D4-762332CBEE6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D82282F-60F1-4CD2-A31A-A2510A680104}" type="sibTrans" cxnId="{D3728263-CAE9-4F28-A1D4-762332CBEE6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ABC5D078-8249-4CB4-8735-4DBED4F67441}">
      <dgm:prSet phldrT="[텍스트]" custT="1"/>
      <dgm:spPr>
        <a:solidFill>
          <a:srgbClr val="7030A0"/>
        </a:solidFill>
      </dgm:spPr>
      <dgm:t>
        <a:bodyPr/>
        <a:lstStyle/>
        <a:p>
          <a:pPr latinLnBrk="1"/>
          <a:r>
            <a:rPr lang="ko-KR" altLang="en-US" sz="2400" b="1" dirty="0"/>
            <a:t>겨울해외선교</a:t>
          </a:r>
          <a:endParaRPr lang="en-US" altLang="ko-KR" sz="2400" b="1" dirty="0"/>
        </a:p>
        <a:p>
          <a:pPr latinLnBrk="1"/>
          <a:r>
            <a:rPr lang="ko-KR" altLang="en-US" sz="2000" b="1" dirty="0" err="1"/>
            <a:t>대만일본미얀마</a:t>
          </a:r>
          <a:endParaRPr lang="en-US" altLang="ko-KR" sz="2000" b="1" dirty="0"/>
        </a:p>
        <a:p>
          <a:pPr latinLnBrk="1"/>
          <a:r>
            <a:rPr lang="ko-KR" altLang="en-US" sz="2000" b="1" dirty="0"/>
            <a:t>캄보디아</a:t>
          </a:r>
          <a:r>
            <a:rPr lang="en-US" altLang="ko-KR" sz="2000" b="1" dirty="0"/>
            <a:t>,</a:t>
          </a:r>
          <a:r>
            <a:rPr lang="ko-KR" altLang="en-US" sz="2000" b="1" dirty="0"/>
            <a:t>쿠바</a:t>
          </a:r>
        </a:p>
      </dgm:t>
    </dgm:pt>
    <dgm:pt modelId="{5307360F-C008-4D20-9707-F7599CF0B9A2}" type="parTrans" cxnId="{CF4C42BD-2961-4CBB-856F-C3E78AB624C9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F4839FAE-F306-475E-BB8D-F01D0D37C4FD}" type="sibTrans" cxnId="{CF4C42BD-2961-4CBB-856F-C3E78AB624C9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6765F11D-5F71-45DB-B77F-E1AE790B44E4}">
      <dgm:prSet phldrT="[텍스트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sz="2000" b="1" dirty="0"/>
            <a:t>수도권선교</a:t>
          </a:r>
          <a:r>
            <a:rPr lang="en-US" altLang="ko-KR" sz="2000" b="1" dirty="0"/>
            <a:t>,</a:t>
          </a:r>
        </a:p>
        <a:p>
          <a:pPr latinLnBrk="1"/>
          <a:r>
            <a:rPr lang="ko-KR" altLang="en-US" sz="2000" b="1" dirty="0"/>
            <a:t>의료선교</a:t>
          </a:r>
          <a:r>
            <a:rPr lang="en-US" altLang="ko-KR" sz="2000" b="1" dirty="0"/>
            <a:t>, </a:t>
          </a:r>
          <a:r>
            <a:rPr lang="ko-KR" altLang="en-US" sz="2000" b="1" dirty="0" err="1"/>
            <a:t>군선교</a:t>
          </a:r>
          <a:r>
            <a:rPr lang="en-US" altLang="ko-KR" sz="2000" b="1" dirty="0"/>
            <a:t>,</a:t>
          </a:r>
        </a:p>
      </dgm:t>
    </dgm:pt>
    <dgm:pt modelId="{1374B06D-49C6-4D02-B59A-38B4628DEED4}" type="parTrans" cxnId="{E68D4ED4-FE28-4022-89A9-9A5557430F91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DFB915A5-FA50-4C59-8930-2B5A09631927}" type="sibTrans" cxnId="{E68D4ED4-FE28-4022-89A9-9A5557430F91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E409B8B2-C2CB-41E2-9CFC-6ADFC6727E62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수도권선교</a:t>
          </a:r>
          <a:r>
            <a:rPr lang="en-US" altLang="ko-KR" sz="2000" b="1" dirty="0"/>
            <a:t>, </a:t>
          </a:r>
          <a:r>
            <a:rPr lang="ko-KR" altLang="en-US" sz="2000" b="1" dirty="0" err="1"/>
            <a:t>군선교</a:t>
          </a:r>
          <a:endParaRPr lang="en-US" altLang="ko-KR" sz="2000" b="1" dirty="0"/>
        </a:p>
      </dgm:t>
    </dgm:pt>
    <dgm:pt modelId="{C3790A26-670E-48B5-88D9-BB0BA6229618}" type="parTrans" cxnId="{F9EBEF6E-EEC0-48F7-B38F-C98346345E4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AE5CA8F3-563E-49D9-BD57-4259F1FA0C95}" type="sibTrans" cxnId="{F9EBEF6E-EEC0-48F7-B38F-C98346345E4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C8E8E366-0C82-4EA5-B3F3-F3F41ADC23A8}">
      <dgm:prSet phldrT="[텍스트]" custT="1"/>
      <dgm:spPr>
        <a:solidFill>
          <a:schemeClr val="accent5">
            <a:lumMod val="50000"/>
          </a:schemeClr>
        </a:solidFill>
      </dgm:spPr>
      <dgm:t>
        <a:bodyPr/>
        <a:lstStyle/>
        <a:p>
          <a:pPr latinLnBrk="1"/>
          <a:r>
            <a:rPr lang="en-US" altLang="ko-KR" sz="2000" b="1" dirty="0"/>
            <a:t>1</a:t>
          </a:r>
          <a:r>
            <a:rPr lang="ko-KR" altLang="en-US" sz="2000" b="1" dirty="0"/>
            <a:t>학기 캠퍼스선교</a:t>
          </a:r>
          <a:endParaRPr lang="en-US" altLang="ko-KR" sz="2000" b="1" dirty="0"/>
        </a:p>
        <a:p>
          <a:pPr latinLnBrk="1"/>
          <a:r>
            <a:rPr lang="ko-KR" altLang="en-US" sz="2000" b="1" dirty="0"/>
            <a:t>학원선교</a:t>
          </a:r>
          <a:r>
            <a:rPr lang="en-US" altLang="ko-KR" sz="2000" b="1" dirty="0"/>
            <a:t>(</a:t>
          </a:r>
          <a:r>
            <a:rPr lang="ko-KR" altLang="en-US" sz="2000" b="1" dirty="0"/>
            <a:t>고교</a:t>
          </a:r>
          <a:r>
            <a:rPr lang="en-US" altLang="ko-KR" sz="2000" b="1" dirty="0"/>
            <a:t>)</a:t>
          </a:r>
          <a:endParaRPr lang="ko-KR" altLang="en-US" sz="2000" b="1" dirty="0"/>
        </a:p>
      </dgm:t>
    </dgm:pt>
    <dgm:pt modelId="{59AC7848-F6B0-4FE0-B124-14AD3E6948AA}" type="parTrans" cxnId="{A5571F54-4DDB-499B-8E2F-5D1CC8535D9C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DFB30F5-D298-498D-A167-4B24DF9B6534}" type="sibTrans" cxnId="{A5571F54-4DDB-499B-8E2F-5D1CC8535D9C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626095AC-19A2-4AD2-BF4A-2DCCD2BE6DC5}">
      <dgm:prSet phldrT="[텍스트]" custT="1"/>
      <dgm:spPr>
        <a:solidFill>
          <a:srgbClr val="C00000"/>
        </a:solidFill>
      </dgm:spPr>
      <dgm:t>
        <a:bodyPr/>
        <a:lstStyle/>
        <a:p>
          <a:pPr latinLnBrk="1"/>
          <a:r>
            <a:rPr lang="ko-KR" altLang="en-US" sz="2400" b="1" dirty="0"/>
            <a:t>여름국내선교</a:t>
          </a:r>
          <a:endParaRPr lang="en-US" altLang="ko-KR" sz="2400" b="1" dirty="0"/>
        </a:p>
        <a:p>
          <a:pPr latinLnBrk="1"/>
          <a:r>
            <a:rPr lang="ko-KR" altLang="en-US" sz="2000" b="1" dirty="0"/>
            <a:t>제주</a:t>
          </a:r>
          <a:r>
            <a:rPr lang="en-US" altLang="ko-KR" sz="2000" b="1" dirty="0"/>
            <a:t>,</a:t>
          </a:r>
          <a:r>
            <a:rPr lang="ko-KR" altLang="en-US" sz="2000" b="1" dirty="0"/>
            <a:t>영동</a:t>
          </a:r>
          <a:r>
            <a:rPr lang="en-US" altLang="ko-KR" sz="2000" b="1" dirty="0"/>
            <a:t>,</a:t>
          </a:r>
          <a:r>
            <a:rPr lang="ko-KR" altLang="en-US" sz="2000" b="1" dirty="0" err="1"/>
            <a:t>영덕울진</a:t>
          </a:r>
          <a:endParaRPr lang="en-US" altLang="ko-KR" sz="2000" b="1" dirty="0"/>
        </a:p>
      </dgm:t>
    </dgm:pt>
    <dgm:pt modelId="{0BAD2F45-6967-48E8-85C1-F42A84DE1CA2}" type="parTrans" cxnId="{9B1FFCC1-67FF-49F4-BD03-A13CF163549C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EE293BB-C913-4B1C-96B8-61957E9E38CF}" type="sibTrans" cxnId="{9B1FFCC1-67FF-49F4-BD03-A13CF163549C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C1CFEA2B-8DAC-488B-A5BA-D444BD2DD181}">
      <dgm:prSet phldrT="[텍스트]" custT="1"/>
      <dgm:spPr>
        <a:solidFill>
          <a:srgbClr val="7030A0"/>
        </a:solidFill>
      </dgm:spPr>
      <dgm:t>
        <a:bodyPr/>
        <a:lstStyle/>
        <a:p>
          <a:pPr latinLnBrk="1"/>
          <a:r>
            <a:rPr lang="ko-KR" altLang="en-US" sz="2400" b="1" dirty="0"/>
            <a:t>여름해외선교</a:t>
          </a:r>
          <a:endParaRPr lang="en-US" altLang="ko-KR" sz="2400" b="1" dirty="0"/>
        </a:p>
        <a:p>
          <a:pPr latinLnBrk="1"/>
          <a:r>
            <a:rPr lang="ko-KR" altLang="en-US" sz="2000" b="1" dirty="0"/>
            <a:t>대만</a:t>
          </a:r>
          <a:r>
            <a:rPr lang="en-US" altLang="ko-KR" sz="2000" b="1" dirty="0"/>
            <a:t>,</a:t>
          </a:r>
          <a:r>
            <a:rPr lang="ko-KR" altLang="en-US" sz="2000" b="1" dirty="0"/>
            <a:t>일본</a:t>
          </a:r>
          <a:r>
            <a:rPr lang="en-US" altLang="ko-KR" sz="2000" b="1" dirty="0"/>
            <a:t>,</a:t>
          </a:r>
        </a:p>
        <a:p>
          <a:pPr latinLnBrk="1"/>
          <a:r>
            <a:rPr lang="ko-KR" altLang="en-US" sz="2000" b="1" dirty="0"/>
            <a:t>미얀마</a:t>
          </a:r>
          <a:r>
            <a:rPr lang="en-US" altLang="ko-KR" sz="2000" b="1" dirty="0"/>
            <a:t>,</a:t>
          </a:r>
          <a:r>
            <a:rPr lang="ko-KR" altLang="en-US" sz="2000" b="1" dirty="0"/>
            <a:t>몽골</a:t>
          </a:r>
        </a:p>
      </dgm:t>
    </dgm:pt>
    <dgm:pt modelId="{0BB42BCB-0D12-494E-8959-25B5C4D65663}" type="parTrans" cxnId="{FB4A106A-90FE-4B72-BE6D-8D481EC5B295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467D2EB3-5CDE-41BC-AAAA-32002D227AEE}" type="sibTrans" cxnId="{FB4A106A-90FE-4B72-BE6D-8D481EC5B295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30082F99-C8FF-41EE-B8CC-CCEB2B8D762A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sz="2000" b="1" dirty="0"/>
            <a:t>농어촌선교</a:t>
          </a:r>
          <a:r>
            <a:rPr lang="en-US" altLang="ko-KR" sz="2000" b="1" dirty="0"/>
            <a:t>,</a:t>
          </a:r>
        </a:p>
        <a:p>
          <a:pPr latinLnBrk="1"/>
          <a:r>
            <a:rPr lang="ko-KR" altLang="en-US" sz="2000" b="1" dirty="0"/>
            <a:t>수도권선교</a:t>
          </a:r>
        </a:p>
      </dgm:t>
    </dgm:pt>
    <dgm:pt modelId="{5E877390-DB8C-4DD3-9D87-0954F8E016DE}" type="parTrans" cxnId="{746A2F31-3A32-41BB-80F7-8D0536B291D9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9BFBE1A4-CF48-4F25-883D-80F31EA902C6}" type="sibTrans" cxnId="{746A2F31-3A32-41BB-80F7-8D0536B291D9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07B74B25-A605-4764-8E47-CFB4C1DCB6A6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ko-KR" sz="2000" b="1" dirty="0"/>
            <a:t>2</a:t>
          </a:r>
          <a:r>
            <a:rPr lang="ko-KR" altLang="en-US" sz="2000" b="1" dirty="0"/>
            <a:t>학기 캠퍼스선교</a:t>
          </a:r>
        </a:p>
      </dgm:t>
    </dgm:pt>
    <dgm:pt modelId="{319B1B69-CDBD-4724-B2B8-1B0A6ACA2B7B}" type="parTrans" cxnId="{3244B257-A7A1-4DE3-ADA7-EA948045DF1B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68E3700B-25EE-4929-BBF5-9713E691327D}" type="sibTrans" cxnId="{3244B257-A7A1-4DE3-ADA7-EA948045DF1B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02448FE-CBA7-4292-9D96-13A2547D627A}" type="pres">
      <dgm:prSet presAssocID="{C82161AC-926E-4257-BCC6-ECC2860AD2B1}" presName="Name0" presStyleCnt="0">
        <dgm:presLayoutVars>
          <dgm:dir/>
          <dgm:resizeHandles/>
        </dgm:presLayoutVars>
      </dgm:prSet>
      <dgm:spPr/>
    </dgm:pt>
    <dgm:pt modelId="{62D3A978-B4FA-4E88-A41E-9905199971C7}" type="pres">
      <dgm:prSet presAssocID="{4AED58D0-DA95-4B05-BE96-8846C6CBD57B}" presName="compNode" presStyleCnt="0"/>
      <dgm:spPr/>
    </dgm:pt>
    <dgm:pt modelId="{9AEA3028-2D03-46D5-9322-545E01D32A25}" type="pres">
      <dgm:prSet presAssocID="{4AED58D0-DA95-4B05-BE96-8846C6CBD57B}" presName="dummyConnPt" presStyleCnt="0"/>
      <dgm:spPr/>
    </dgm:pt>
    <dgm:pt modelId="{C09C1640-B2FC-421B-A3CA-8EF33513FA29}" type="pres">
      <dgm:prSet presAssocID="{4AED58D0-DA95-4B05-BE96-8846C6CBD57B}" presName="node" presStyleLbl="node1" presStyleIdx="0" presStyleCnt="9">
        <dgm:presLayoutVars>
          <dgm:bulletEnabled val="1"/>
        </dgm:presLayoutVars>
      </dgm:prSet>
      <dgm:spPr/>
    </dgm:pt>
    <dgm:pt modelId="{0037B81B-9502-4DC4-BD3A-291890656062}" type="pres">
      <dgm:prSet presAssocID="{1D82282F-60F1-4CD2-A31A-A2510A680104}" presName="sibTrans" presStyleLbl="bgSibTrans2D1" presStyleIdx="0" presStyleCnt="8"/>
      <dgm:spPr/>
    </dgm:pt>
    <dgm:pt modelId="{CDC4F065-13E0-49BA-ABE9-6481D1DD2AD1}" type="pres">
      <dgm:prSet presAssocID="{ABC5D078-8249-4CB4-8735-4DBED4F67441}" presName="compNode" presStyleCnt="0"/>
      <dgm:spPr/>
    </dgm:pt>
    <dgm:pt modelId="{90BB906A-EBE1-42D0-916F-51DB7B7A44E8}" type="pres">
      <dgm:prSet presAssocID="{ABC5D078-8249-4CB4-8735-4DBED4F67441}" presName="dummyConnPt" presStyleCnt="0"/>
      <dgm:spPr/>
    </dgm:pt>
    <dgm:pt modelId="{68FD1972-E0E6-43E7-B002-47B0AF332086}" type="pres">
      <dgm:prSet presAssocID="{ABC5D078-8249-4CB4-8735-4DBED4F67441}" presName="node" presStyleLbl="node1" presStyleIdx="1" presStyleCnt="9">
        <dgm:presLayoutVars>
          <dgm:bulletEnabled val="1"/>
        </dgm:presLayoutVars>
      </dgm:prSet>
      <dgm:spPr/>
    </dgm:pt>
    <dgm:pt modelId="{5AF6831C-311A-414F-A3F9-571F842EB089}" type="pres">
      <dgm:prSet presAssocID="{F4839FAE-F306-475E-BB8D-F01D0D37C4FD}" presName="sibTrans" presStyleLbl="bgSibTrans2D1" presStyleIdx="1" presStyleCnt="8"/>
      <dgm:spPr/>
    </dgm:pt>
    <dgm:pt modelId="{AFFF1905-58E3-4CC2-9169-C845FC46A898}" type="pres">
      <dgm:prSet presAssocID="{6765F11D-5F71-45DB-B77F-E1AE790B44E4}" presName="compNode" presStyleCnt="0"/>
      <dgm:spPr/>
    </dgm:pt>
    <dgm:pt modelId="{A12F57F2-35F5-4C71-91E1-84ABE3BE0DE9}" type="pres">
      <dgm:prSet presAssocID="{6765F11D-5F71-45DB-B77F-E1AE790B44E4}" presName="dummyConnPt" presStyleCnt="0"/>
      <dgm:spPr/>
    </dgm:pt>
    <dgm:pt modelId="{EEE4BA30-4876-4693-98DB-8936662AE2F3}" type="pres">
      <dgm:prSet presAssocID="{6765F11D-5F71-45DB-B77F-E1AE790B44E4}" presName="node" presStyleLbl="node1" presStyleIdx="2" presStyleCnt="9">
        <dgm:presLayoutVars>
          <dgm:bulletEnabled val="1"/>
        </dgm:presLayoutVars>
      </dgm:prSet>
      <dgm:spPr/>
    </dgm:pt>
    <dgm:pt modelId="{2470393F-6DC7-45CC-BD37-2D4E0EDE9A02}" type="pres">
      <dgm:prSet presAssocID="{DFB915A5-FA50-4C59-8930-2B5A09631927}" presName="sibTrans" presStyleLbl="bgSibTrans2D1" presStyleIdx="2" presStyleCnt="8"/>
      <dgm:spPr/>
    </dgm:pt>
    <dgm:pt modelId="{96D58BF0-D976-4962-9084-59EB8FCF595B}" type="pres">
      <dgm:prSet presAssocID="{E409B8B2-C2CB-41E2-9CFC-6ADFC6727E62}" presName="compNode" presStyleCnt="0"/>
      <dgm:spPr/>
    </dgm:pt>
    <dgm:pt modelId="{BD0125A4-BE54-4066-BDAD-7E450D9B80ED}" type="pres">
      <dgm:prSet presAssocID="{E409B8B2-C2CB-41E2-9CFC-6ADFC6727E62}" presName="dummyConnPt" presStyleCnt="0"/>
      <dgm:spPr/>
    </dgm:pt>
    <dgm:pt modelId="{64261AB3-0066-4B88-B340-47030BB3B7F5}" type="pres">
      <dgm:prSet presAssocID="{E409B8B2-C2CB-41E2-9CFC-6ADFC6727E62}" presName="node" presStyleLbl="node1" presStyleIdx="3" presStyleCnt="9">
        <dgm:presLayoutVars>
          <dgm:bulletEnabled val="1"/>
        </dgm:presLayoutVars>
      </dgm:prSet>
      <dgm:spPr/>
    </dgm:pt>
    <dgm:pt modelId="{49395919-2051-4237-ABCE-8AB677877C03}" type="pres">
      <dgm:prSet presAssocID="{AE5CA8F3-563E-49D9-BD57-4259F1FA0C95}" presName="sibTrans" presStyleLbl="bgSibTrans2D1" presStyleIdx="3" presStyleCnt="8"/>
      <dgm:spPr/>
    </dgm:pt>
    <dgm:pt modelId="{93040299-B4B9-4DF4-B555-81F7F78002F4}" type="pres">
      <dgm:prSet presAssocID="{C8E8E366-0C82-4EA5-B3F3-F3F41ADC23A8}" presName="compNode" presStyleCnt="0"/>
      <dgm:spPr/>
    </dgm:pt>
    <dgm:pt modelId="{1CB37A64-D0A2-46D9-B4C9-74B9F3FFE2D1}" type="pres">
      <dgm:prSet presAssocID="{C8E8E366-0C82-4EA5-B3F3-F3F41ADC23A8}" presName="dummyConnPt" presStyleCnt="0"/>
      <dgm:spPr/>
    </dgm:pt>
    <dgm:pt modelId="{EE77F38C-0510-4756-9066-C4DCCFC94780}" type="pres">
      <dgm:prSet presAssocID="{C8E8E366-0C82-4EA5-B3F3-F3F41ADC23A8}" presName="node" presStyleLbl="node1" presStyleIdx="4" presStyleCnt="9">
        <dgm:presLayoutVars>
          <dgm:bulletEnabled val="1"/>
        </dgm:presLayoutVars>
      </dgm:prSet>
      <dgm:spPr/>
    </dgm:pt>
    <dgm:pt modelId="{F1DD2853-42DD-46A2-AA56-D095B0BA5714}" type="pres">
      <dgm:prSet presAssocID="{1DFB30F5-D298-498D-A167-4B24DF9B6534}" presName="sibTrans" presStyleLbl="bgSibTrans2D1" presStyleIdx="4" presStyleCnt="8"/>
      <dgm:spPr/>
    </dgm:pt>
    <dgm:pt modelId="{2BD3E957-6672-42A2-B615-4F83E9508096}" type="pres">
      <dgm:prSet presAssocID="{626095AC-19A2-4AD2-BF4A-2DCCD2BE6DC5}" presName="compNode" presStyleCnt="0"/>
      <dgm:spPr/>
    </dgm:pt>
    <dgm:pt modelId="{EE5DA3E7-C3F9-4646-94CA-095200FA7271}" type="pres">
      <dgm:prSet presAssocID="{626095AC-19A2-4AD2-BF4A-2DCCD2BE6DC5}" presName="dummyConnPt" presStyleCnt="0"/>
      <dgm:spPr/>
    </dgm:pt>
    <dgm:pt modelId="{FFBCE13D-9359-4852-AE7C-35EE0E4B4F18}" type="pres">
      <dgm:prSet presAssocID="{626095AC-19A2-4AD2-BF4A-2DCCD2BE6DC5}" presName="node" presStyleLbl="node1" presStyleIdx="5" presStyleCnt="9">
        <dgm:presLayoutVars>
          <dgm:bulletEnabled val="1"/>
        </dgm:presLayoutVars>
      </dgm:prSet>
      <dgm:spPr/>
    </dgm:pt>
    <dgm:pt modelId="{B06924C2-8B0D-4EB9-BD80-004179286337}" type="pres">
      <dgm:prSet presAssocID="{1EE293BB-C913-4B1C-96B8-61957E9E38CF}" presName="sibTrans" presStyleLbl="bgSibTrans2D1" presStyleIdx="5" presStyleCnt="8"/>
      <dgm:spPr/>
    </dgm:pt>
    <dgm:pt modelId="{31655B0B-D52E-491D-BEE3-880B00A6383B}" type="pres">
      <dgm:prSet presAssocID="{C1CFEA2B-8DAC-488B-A5BA-D444BD2DD181}" presName="compNode" presStyleCnt="0"/>
      <dgm:spPr/>
    </dgm:pt>
    <dgm:pt modelId="{C0A99910-7D6B-4F37-992E-190DC17B343E}" type="pres">
      <dgm:prSet presAssocID="{C1CFEA2B-8DAC-488B-A5BA-D444BD2DD181}" presName="dummyConnPt" presStyleCnt="0"/>
      <dgm:spPr/>
    </dgm:pt>
    <dgm:pt modelId="{A1F8B0D6-3605-415C-82D4-C43A689850F6}" type="pres">
      <dgm:prSet presAssocID="{C1CFEA2B-8DAC-488B-A5BA-D444BD2DD181}" presName="node" presStyleLbl="node1" presStyleIdx="6" presStyleCnt="9">
        <dgm:presLayoutVars>
          <dgm:bulletEnabled val="1"/>
        </dgm:presLayoutVars>
      </dgm:prSet>
      <dgm:spPr/>
    </dgm:pt>
    <dgm:pt modelId="{6EB18AD7-B347-4111-AD94-1E3516D4A0E9}" type="pres">
      <dgm:prSet presAssocID="{467D2EB3-5CDE-41BC-AAAA-32002D227AEE}" presName="sibTrans" presStyleLbl="bgSibTrans2D1" presStyleIdx="6" presStyleCnt="8"/>
      <dgm:spPr/>
    </dgm:pt>
    <dgm:pt modelId="{BF38A666-C73D-4CA1-9231-6493B63A1022}" type="pres">
      <dgm:prSet presAssocID="{30082F99-C8FF-41EE-B8CC-CCEB2B8D762A}" presName="compNode" presStyleCnt="0"/>
      <dgm:spPr/>
    </dgm:pt>
    <dgm:pt modelId="{69D693A2-2169-4AB6-917E-6A0479BFA16C}" type="pres">
      <dgm:prSet presAssocID="{30082F99-C8FF-41EE-B8CC-CCEB2B8D762A}" presName="dummyConnPt" presStyleCnt="0"/>
      <dgm:spPr/>
    </dgm:pt>
    <dgm:pt modelId="{76174F16-ACC7-4196-A9AD-82F7E2446343}" type="pres">
      <dgm:prSet presAssocID="{30082F99-C8FF-41EE-B8CC-CCEB2B8D762A}" presName="node" presStyleLbl="node1" presStyleIdx="7" presStyleCnt="9">
        <dgm:presLayoutVars>
          <dgm:bulletEnabled val="1"/>
        </dgm:presLayoutVars>
      </dgm:prSet>
      <dgm:spPr/>
    </dgm:pt>
    <dgm:pt modelId="{450D5BC6-D630-4579-B226-44A347EE423C}" type="pres">
      <dgm:prSet presAssocID="{9BFBE1A4-CF48-4F25-883D-80F31EA902C6}" presName="sibTrans" presStyleLbl="bgSibTrans2D1" presStyleIdx="7" presStyleCnt="8"/>
      <dgm:spPr/>
    </dgm:pt>
    <dgm:pt modelId="{E4BA465E-D793-4A7E-AB8A-32D671AE4BBB}" type="pres">
      <dgm:prSet presAssocID="{07B74B25-A605-4764-8E47-CFB4C1DCB6A6}" presName="compNode" presStyleCnt="0"/>
      <dgm:spPr/>
    </dgm:pt>
    <dgm:pt modelId="{92E7E2EC-0897-4075-A2B5-64FE8DD58838}" type="pres">
      <dgm:prSet presAssocID="{07B74B25-A605-4764-8E47-CFB4C1DCB6A6}" presName="dummyConnPt" presStyleCnt="0"/>
      <dgm:spPr/>
    </dgm:pt>
    <dgm:pt modelId="{E776D965-830D-471A-BFB8-BA58AF9427B3}" type="pres">
      <dgm:prSet presAssocID="{07B74B25-A605-4764-8E47-CFB4C1DCB6A6}" presName="node" presStyleLbl="node1" presStyleIdx="8" presStyleCnt="9">
        <dgm:presLayoutVars>
          <dgm:bulletEnabled val="1"/>
        </dgm:presLayoutVars>
      </dgm:prSet>
      <dgm:spPr/>
    </dgm:pt>
  </dgm:ptLst>
  <dgm:cxnLst>
    <dgm:cxn modelId="{840E080F-0D7D-4C22-842B-0407C60D8E7A}" type="presOf" srcId="{9BFBE1A4-CF48-4F25-883D-80F31EA902C6}" destId="{450D5BC6-D630-4579-B226-44A347EE423C}" srcOrd="0" destOrd="0" presId="urn:microsoft.com/office/officeart/2005/8/layout/bProcess4"/>
    <dgm:cxn modelId="{C78C8313-17AC-44A0-A71F-95791B616B88}" type="presOf" srcId="{ABC5D078-8249-4CB4-8735-4DBED4F67441}" destId="{68FD1972-E0E6-43E7-B002-47B0AF332086}" srcOrd="0" destOrd="0" presId="urn:microsoft.com/office/officeart/2005/8/layout/bProcess4"/>
    <dgm:cxn modelId="{DF607415-FC0F-431F-81AB-0278863178B2}" type="presOf" srcId="{1D82282F-60F1-4CD2-A31A-A2510A680104}" destId="{0037B81B-9502-4DC4-BD3A-291890656062}" srcOrd="0" destOrd="0" presId="urn:microsoft.com/office/officeart/2005/8/layout/bProcess4"/>
    <dgm:cxn modelId="{746A2F31-3A32-41BB-80F7-8D0536B291D9}" srcId="{C82161AC-926E-4257-BCC6-ECC2860AD2B1}" destId="{30082F99-C8FF-41EE-B8CC-CCEB2B8D762A}" srcOrd="7" destOrd="0" parTransId="{5E877390-DB8C-4DD3-9D87-0954F8E016DE}" sibTransId="{9BFBE1A4-CF48-4F25-883D-80F31EA902C6}"/>
    <dgm:cxn modelId="{7EBFA540-19D0-4E6A-99E7-15E9B2103C73}" type="presOf" srcId="{626095AC-19A2-4AD2-BF4A-2DCCD2BE6DC5}" destId="{FFBCE13D-9359-4852-AE7C-35EE0E4B4F18}" srcOrd="0" destOrd="0" presId="urn:microsoft.com/office/officeart/2005/8/layout/bProcess4"/>
    <dgm:cxn modelId="{45BE9D42-F7A6-4F03-BDFC-F73526140DBC}" type="presOf" srcId="{07B74B25-A605-4764-8E47-CFB4C1DCB6A6}" destId="{E776D965-830D-471A-BFB8-BA58AF9427B3}" srcOrd="0" destOrd="0" presId="urn:microsoft.com/office/officeart/2005/8/layout/bProcess4"/>
    <dgm:cxn modelId="{D3728263-CAE9-4F28-A1D4-762332CBEE68}" srcId="{C82161AC-926E-4257-BCC6-ECC2860AD2B1}" destId="{4AED58D0-DA95-4B05-BE96-8846C6CBD57B}" srcOrd="0" destOrd="0" parTransId="{4E37CDB4-68CE-4499-A20D-4E5CBF46F7E9}" sibTransId="{1D82282F-60F1-4CD2-A31A-A2510A680104}"/>
    <dgm:cxn modelId="{02ADB244-AE48-4F62-841B-07C09491C579}" type="presOf" srcId="{4AED58D0-DA95-4B05-BE96-8846C6CBD57B}" destId="{C09C1640-B2FC-421B-A3CA-8EF33513FA29}" srcOrd="0" destOrd="0" presId="urn:microsoft.com/office/officeart/2005/8/layout/bProcess4"/>
    <dgm:cxn modelId="{23980E48-CCA9-43D3-A8C2-90928A0C751E}" type="presOf" srcId="{C82161AC-926E-4257-BCC6-ECC2860AD2B1}" destId="{102448FE-CBA7-4292-9D96-13A2547D627A}" srcOrd="0" destOrd="0" presId="urn:microsoft.com/office/officeart/2005/8/layout/bProcess4"/>
    <dgm:cxn modelId="{FE9C5749-D678-42A4-9B4F-862E86BCF380}" type="presOf" srcId="{DFB915A5-FA50-4C59-8930-2B5A09631927}" destId="{2470393F-6DC7-45CC-BD37-2D4E0EDE9A02}" srcOrd="0" destOrd="0" presId="urn:microsoft.com/office/officeart/2005/8/layout/bProcess4"/>
    <dgm:cxn modelId="{FB4A106A-90FE-4B72-BE6D-8D481EC5B295}" srcId="{C82161AC-926E-4257-BCC6-ECC2860AD2B1}" destId="{C1CFEA2B-8DAC-488B-A5BA-D444BD2DD181}" srcOrd="6" destOrd="0" parTransId="{0BB42BCB-0D12-494E-8959-25B5C4D65663}" sibTransId="{467D2EB3-5CDE-41BC-AAAA-32002D227AEE}"/>
    <dgm:cxn modelId="{F9EBEF6E-EEC0-48F7-B38F-C98346345E48}" srcId="{C82161AC-926E-4257-BCC6-ECC2860AD2B1}" destId="{E409B8B2-C2CB-41E2-9CFC-6ADFC6727E62}" srcOrd="3" destOrd="0" parTransId="{C3790A26-670E-48B5-88D9-BB0BA6229618}" sibTransId="{AE5CA8F3-563E-49D9-BD57-4259F1FA0C95}"/>
    <dgm:cxn modelId="{B8C0134F-5CCF-4C01-9127-4B031C226243}" type="presOf" srcId="{C8E8E366-0C82-4EA5-B3F3-F3F41ADC23A8}" destId="{EE77F38C-0510-4756-9066-C4DCCFC94780}" srcOrd="0" destOrd="0" presId="urn:microsoft.com/office/officeart/2005/8/layout/bProcess4"/>
    <dgm:cxn modelId="{A5571F54-4DDB-499B-8E2F-5D1CC8535D9C}" srcId="{C82161AC-926E-4257-BCC6-ECC2860AD2B1}" destId="{C8E8E366-0C82-4EA5-B3F3-F3F41ADC23A8}" srcOrd="4" destOrd="0" parTransId="{59AC7848-F6B0-4FE0-B124-14AD3E6948AA}" sibTransId="{1DFB30F5-D298-498D-A167-4B24DF9B6534}"/>
    <dgm:cxn modelId="{3244B257-A7A1-4DE3-ADA7-EA948045DF1B}" srcId="{C82161AC-926E-4257-BCC6-ECC2860AD2B1}" destId="{07B74B25-A605-4764-8E47-CFB4C1DCB6A6}" srcOrd="8" destOrd="0" parTransId="{319B1B69-CDBD-4724-B2B8-1B0A6ACA2B7B}" sibTransId="{68E3700B-25EE-4929-BBF5-9713E691327D}"/>
    <dgm:cxn modelId="{A7F6F183-3AA5-4729-92A6-59F564E52C48}" type="presOf" srcId="{C1CFEA2B-8DAC-488B-A5BA-D444BD2DD181}" destId="{A1F8B0D6-3605-415C-82D4-C43A689850F6}" srcOrd="0" destOrd="0" presId="urn:microsoft.com/office/officeart/2005/8/layout/bProcess4"/>
    <dgm:cxn modelId="{8A306285-23A7-4D50-9DE3-E10BBEAA6D00}" type="presOf" srcId="{30082F99-C8FF-41EE-B8CC-CCEB2B8D762A}" destId="{76174F16-ACC7-4196-A9AD-82F7E2446343}" srcOrd="0" destOrd="0" presId="urn:microsoft.com/office/officeart/2005/8/layout/bProcess4"/>
    <dgm:cxn modelId="{C20CD2B8-A9EB-4DBD-B86F-FE4B7CB1167F}" type="presOf" srcId="{F4839FAE-F306-475E-BB8D-F01D0D37C4FD}" destId="{5AF6831C-311A-414F-A3F9-571F842EB089}" srcOrd="0" destOrd="0" presId="urn:microsoft.com/office/officeart/2005/8/layout/bProcess4"/>
    <dgm:cxn modelId="{CF4C42BD-2961-4CBB-856F-C3E78AB624C9}" srcId="{C82161AC-926E-4257-BCC6-ECC2860AD2B1}" destId="{ABC5D078-8249-4CB4-8735-4DBED4F67441}" srcOrd="1" destOrd="0" parTransId="{5307360F-C008-4D20-9707-F7599CF0B9A2}" sibTransId="{F4839FAE-F306-475E-BB8D-F01D0D37C4FD}"/>
    <dgm:cxn modelId="{832EC4BF-00BD-46A5-8777-535B2807AA5A}" type="presOf" srcId="{6765F11D-5F71-45DB-B77F-E1AE790B44E4}" destId="{EEE4BA30-4876-4693-98DB-8936662AE2F3}" srcOrd="0" destOrd="0" presId="urn:microsoft.com/office/officeart/2005/8/layout/bProcess4"/>
    <dgm:cxn modelId="{9B1FFCC1-67FF-49F4-BD03-A13CF163549C}" srcId="{C82161AC-926E-4257-BCC6-ECC2860AD2B1}" destId="{626095AC-19A2-4AD2-BF4A-2DCCD2BE6DC5}" srcOrd="5" destOrd="0" parTransId="{0BAD2F45-6967-48E8-85C1-F42A84DE1CA2}" sibTransId="{1EE293BB-C913-4B1C-96B8-61957E9E38CF}"/>
    <dgm:cxn modelId="{40BF82CA-D07B-43ED-B8C6-09843E3B9A6B}" type="presOf" srcId="{1EE293BB-C913-4B1C-96B8-61957E9E38CF}" destId="{B06924C2-8B0D-4EB9-BD80-004179286337}" srcOrd="0" destOrd="0" presId="urn:microsoft.com/office/officeart/2005/8/layout/bProcess4"/>
    <dgm:cxn modelId="{2060DBCE-B6D1-46C7-ACE6-EE761DD67F5D}" type="presOf" srcId="{1DFB30F5-D298-498D-A167-4B24DF9B6534}" destId="{F1DD2853-42DD-46A2-AA56-D095B0BA5714}" srcOrd="0" destOrd="0" presId="urn:microsoft.com/office/officeart/2005/8/layout/bProcess4"/>
    <dgm:cxn modelId="{E68D4ED4-FE28-4022-89A9-9A5557430F91}" srcId="{C82161AC-926E-4257-BCC6-ECC2860AD2B1}" destId="{6765F11D-5F71-45DB-B77F-E1AE790B44E4}" srcOrd="2" destOrd="0" parTransId="{1374B06D-49C6-4D02-B59A-38B4628DEED4}" sibTransId="{DFB915A5-FA50-4C59-8930-2B5A09631927}"/>
    <dgm:cxn modelId="{DC86C0E8-7C1A-4E7F-B64F-8906204EF498}" type="presOf" srcId="{E409B8B2-C2CB-41E2-9CFC-6ADFC6727E62}" destId="{64261AB3-0066-4B88-B340-47030BB3B7F5}" srcOrd="0" destOrd="0" presId="urn:microsoft.com/office/officeart/2005/8/layout/bProcess4"/>
    <dgm:cxn modelId="{B82F4FF0-088F-4EA7-A74F-C865A1A18872}" type="presOf" srcId="{467D2EB3-5CDE-41BC-AAAA-32002D227AEE}" destId="{6EB18AD7-B347-4111-AD94-1E3516D4A0E9}" srcOrd="0" destOrd="0" presId="urn:microsoft.com/office/officeart/2005/8/layout/bProcess4"/>
    <dgm:cxn modelId="{6D0F64F7-22A1-49CB-BE0F-AA6848BA6375}" type="presOf" srcId="{AE5CA8F3-563E-49D9-BD57-4259F1FA0C95}" destId="{49395919-2051-4237-ABCE-8AB677877C03}" srcOrd="0" destOrd="0" presId="urn:microsoft.com/office/officeart/2005/8/layout/bProcess4"/>
    <dgm:cxn modelId="{9DD00344-1299-4CF8-A05D-E0304A6B6E1E}" type="presParOf" srcId="{102448FE-CBA7-4292-9D96-13A2547D627A}" destId="{62D3A978-B4FA-4E88-A41E-9905199971C7}" srcOrd="0" destOrd="0" presId="urn:microsoft.com/office/officeart/2005/8/layout/bProcess4"/>
    <dgm:cxn modelId="{7FF52AEE-C94E-4696-9B46-4104CE73C3E0}" type="presParOf" srcId="{62D3A978-B4FA-4E88-A41E-9905199971C7}" destId="{9AEA3028-2D03-46D5-9322-545E01D32A25}" srcOrd="0" destOrd="0" presId="urn:microsoft.com/office/officeart/2005/8/layout/bProcess4"/>
    <dgm:cxn modelId="{42A05F6F-82DC-4BB6-8CC0-A2000F70D84D}" type="presParOf" srcId="{62D3A978-B4FA-4E88-A41E-9905199971C7}" destId="{C09C1640-B2FC-421B-A3CA-8EF33513FA29}" srcOrd="1" destOrd="0" presId="urn:microsoft.com/office/officeart/2005/8/layout/bProcess4"/>
    <dgm:cxn modelId="{EAEA7AA6-DF1F-40DA-855A-A7FFEEF2D3BE}" type="presParOf" srcId="{102448FE-CBA7-4292-9D96-13A2547D627A}" destId="{0037B81B-9502-4DC4-BD3A-291890656062}" srcOrd="1" destOrd="0" presId="urn:microsoft.com/office/officeart/2005/8/layout/bProcess4"/>
    <dgm:cxn modelId="{4F39B953-4402-4EBB-A95F-BF9ACB20D7B3}" type="presParOf" srcId="{102448FE-CBA7-4292-9D96-13A2547D627A}" destId="{CDC4F065-13E0-49BA-ABE9-6481D1DD2AD1}" srcOrd="2" destOrd="0" presId="urn:microsoft.com/office/officeart/2005/8/layout/bProcess4"/>
    <dgm:cxn modelId="{92A41FA0-3771-40BC-910C-E66CF9031F87}" type="presParOf" srcId="{CDC4F065-13E0-49BA-ABE9-6481D1DD2AD1}" destId="{90BB906A-EBE1-42D0-916F-51DB7B7A44E8}" srcOrd="0" destOrd="0" presId="urn:microsoft.com/office/officeart/2005/8/layout/bProcess4"/>
    <dgm:cxn modelId="{1A7A14FA-B12E-4D0F-B2F8-98E4E0370FF4}" type="presParOf" srcId="{CDC4F065-13E0-49BA-ABE9-6481D1DD2AD1}" destId="{68FD1972-E0E6-43E7-B002-47B0AF332086}" srcOrd="1" destOrd="0" presId="urn:microsoft.com/office/officeart/2005/8/layout/bProcess4"/>
    <dgm:cxn modelId="{CEC54FFD-E7C7-49DA-B196-45CCEDFE291F}" type="presParOf" srcId="{102448FE-CBA7-4292-9D96-13A2547D627A}" destId="{5AF6831C-311A-414F-A3F9-571F842EB089}" srcOrd="3" destOrd="0" presId="urn:microsoft.com/office/officeart/2005/8/layout/bProcess4"/>
    <dgm:cxn modelId="{C6A20A5B-8A9B-4E97-AA62-E8DB2FE00B54}" type="presParOf" srcId="{102448FE-CBA7-4292-9D96-13A2547D627A}" destId="{AFFF1905-58E3-4CC2-9169-C845FC46A898}" srcOrd="4" destOrd="0" presId="urn:microsoft.com/office/officeart/2005/8/layout/bProcess4"/>
    <dgm:cxn modelId="{80A4E994-58E4-4FE6-98E0-865D5FA58F90}" type="presParOf" srcId="{AFFF1905-58E3-4CC2-9169-C845FC46A898}" destId="{A12F57F2-35F5-4C71-91E1-84ABE3BE0DE9}" srcOrd="0" destOrd="0" presId="urn:microsoft.com/office/officeart/2005/8/layout/bProcess4"/>
    <dgm:cxn modelId="{A76114FE-86F0-44BB-BB2A-A727EEF5EB31}" type="presParOf" srcId="{AFFF1905-58E3-4CC2-9169-C845FC46A898}" destId="{EEE4BA30-4876-4693-98DB-8936662AE2F3}" srcOrd="1" destOrd="0" presId="urn:microsoft.com/office/officeart/2005/8/layout/bProcess4"/>
    <dgm:cxn modelId="{2820ED43-1621-4AB6-93A2-E20B020B4090}" type="presParOf" srcId="{102448FE-CBA7-4292-9D96-13A2547D627A}" destId="{2470393F-6DC7-45CC-BD37-2D4E0EDE9A02}" srcOrd="5" destOrd="0" presId="urn:microsoft.com/office/officeart/2005/8/layout/bProcess4"/>
    <dgm:cxn modelId="{E0E1F3AE-AD22-4A76-A2AB-738B9BF73344}" type="presParOf" srcId="{102448FE-CBA7-4292-9D96-13A2547D627A}" destId="{96D58BF0-D976-4962-9084-59EB8FCF595B}" srcOrd="6" destOrd="0" presId="urn:microsoft.com/office/officeart/2005/8/layout/bProcess4"/>
    <dgm:cxn modelId="{71C89B91-04D4-4F90-9B94-9DCD24EAD729}" type="presParOf" srcId="{96D58BF0-D976-4962-9084-59EB8FCF595B}" destId="{BD0125A4-BE54-4066-BDAD-7E450D9B80ED}" srcOrd="0" destOrd="0" presId="urn:microsoft.com/office/officeart/2005/8/layout/bProcess4"/>
    <dgm:cxn modelId="{2630A468-A30B-415B-886F-B44ABC403C00}" type="presParOf" srcId="{96D58BF0-D976-4962-9084-59EB8FCF595B}" destId="{64261AB3-0066-4B88-B340-47030BB3B7F5}" srcOrd="1" destOrd="0" presId="urn:microsoft.com/office/officeart/2005/8/layout/bProcess4"/>
    <dgm:cxn modelId="{7B474CA8-FF60-49FC-B538-CAB2579FBCE4}" type="presParOf" srcId="{102448FE-CBA7-4292-9D96-13A2547D627A}" destId="{49395919-2051-4237-ABCE-8AB677877C03}" srcOrd="7" destOrd="0" presId="urn:microsoft.com/office/officeart/2005/8/layout/bProcess4"/>
    <dgm:cxn modelId="{197355A8-CACC-4949-A0CB-28B3C10CE5EB}" type="presParOf" srcId="{102448FE-CBA7-4292-9D96-13A2547D627A}" destId="{93040299-B4B9-4DF4-B555-81F7F78002F4}" srcOrd="8" destOrd="0" presId="urn:microsoft.com/office/officeart/2005/8/layout/bProcess4"/>
    <dgm:cxn modelId="{6C5FB28C-B4A6-4BA7-994F-3C9700D8A93D}" type="presParOf" srcId="{93040299-B4B9-4DF4-B555-81F7F78002F4}" destId="{1CB37A64-D0A2-46D9-B4C9-74B9F3FFE2D1}" srcOrd="0" destOrd="0" presId="urn:microsoft.com/office/officeart/2005/8/layout/bProcess4"/>
    <dgm:cxn modelId="{0FB7D2C6-9F68-468F-B53D-CA614CE3FF84}" type="presParOf" srcId="{93040299-B4B9-4DF4-B555-81F7F78002F4}" destId="{EE77F38C-0510-4756-9066-C4DCCFC94780}" srcOrd="1" destOrd="0" presId="urn:microsoft.com/office/officeart/2005/8/layout/bProcess4"/>
    <dgm:cxn modelId="{973E49E8-D9C0-4F12-A37E-AAECE4D563ED}" type="presParOf" srcId="{102448FE-CBA7-4292-9D96-13A2547D627A}" destId="{F1DD2853-42DD-46A2-AA56-D095B0BA5714}" srcOrd="9" destOrd="0" presId="urn:microsoft.com/office/officeart/2005/8/layout/bProcess4"/>
    <dgm:cxn modelId="{AF85A91F-8169-44D7-9250-8103F8D27BDC}" type="presParOf" srcId="{102448FE-CBA7-4292-9D96-13A2547D627A}" destId="{2BD3E957-6672-42A2-B615-4F83E9508096}" srcOrd="10" destOrd="0" presId="urn:microsoft.com/office/officeart/2005/8/layout/bProcess4"/>
    <dgm:cxn modelId="{2C9D8F11-E75E-4289-8415-EB6DC0A64D22}" type="presParOf" srcId="{2BD3E957-6672-42A2-B615-4F83E9508096}" destId="{EE5DA3E7-C3F9-4646-94CA-095200FA7271}" srcOrd="0" destOrd="0" presId="urn:microsoft.com/office/officeart/2005/8/layout/bProcess4"/>
    <dgm:cxn modelId="{0659E83F-E25E-4E91-BB06-C7F013FDA3B6}" type="presParOf" srcId="{2BD3E957-6672-42A2-B615-4F83E9508096}" destId="{FFBCE13D-9359-4852-AE7C-35EE0E4B4F18}" srcOrd="1" destOrd="0" presId="urn:microsoft.com/office/officeart/2005/8/layout/bProcess4"/>
    <dgm:cxn modelId="{3E150042-39BE-4D03-8569-65FBC56CF3E8}" type="presParOf" srcId="{102448FE-CBA7-4292-9D96-13A2547D627A}" destId="{B06924C2-8B0D-4EB9-BD80-004179286337}" srcOrd="11" destOrd="0" presId="urn:microsoft.com/office/officeart/2005/8/layout/bProcess4"/>
    <dgm:cxn modelId="{ECB3293F-BA2C-43E9-9293-31B1CC4EDB96}" type="presParOf" srcId="{102448FE-CBA7-4292-9D96-13A2547D627A}" destId="{31655B0B-D52E-491D-BEE3-880B00A6383B}" srcOrd="12" destOrd="0" presId="urn:microsoft.com/office/officeart/2005/8/layout/bProcess4"/>
    <dgm:cxn modelId="{67C4F3F9-9402-4B0C-A449-14F3B9D3DDFD}" type="presParOf" srcId="{31655B0B-D52E-491D-BEE3-880B00A6383B}" destId="{C0A99910-7D6B-4F37-992E-190DC17B343E}" srcOrd="0" destOrd="0" presId="urn:microsoft.com/office/officeart/2005/8/layout/bProcess4"/>
    <dgm:cxn modelId="{8CD22EC7-C8C8-4AA5-BDA4-560D11EEB125}" type="presParOf" srcId="{31655B0B-D52E-491D-BEE3-880B00A6383B}" destId="{A1F8B0D6-3605-415C-82D4-C43A689850F6}" srcOrd="1" destOrd="0" presId="urn:microsoft.com/office/officeart/2005/8/layout/bProcess4"/>
    <dgm:cxn modelId="{6C27722A-D176-49AF-93D7-AF8509E2DEEA}" type="presParOf" srcId="{102448FE-CBA7-4292-9D96-13A2547D627A}" destId="{6EB18AD7-B347-4111-AD94-1E3516D4A0E9}" srcOrd="13" destOrd="0" presId="urn:microsoft.com/office/officeart/2005/8/layout/bProcess4"/>
    <dgm:cxn modelId="{34DF31CF-9C5B-4E59-8A3E-ECB33F450345}" type="presParOf" srcId="{102448FE-CBA7-4292-9D96-13A2547D627A}" destId="{BF38A666-C73D-4CA1-9231-6493B63A1022}" srcOrd="14" destOrd="0" presId="urn:microsoft.com/office/officeart/2005/8/layout/bProcess4"/>
    <dgm:cxn modelId="{A111F100-B63D-4BDB-857E-90EA81388A89}" type="presParOf" srcId="{BF38A666-C73D-4CA1-9231-6493B63A1022}" destId="{69D693A2-2169-4AB6-917E-6A0479BFA16C}" srcOrd="0" destOrd="0" presId="urn:microsoft.com/office/officeart/2005/8/layout/bProcess4"/>
    <dgm:cxn modelId="{B3B85427-C686-43C7-A27E-91879E024B9E}" type="presParOf" srcId="{BF38A666-C73D-4CA1-9231-6493B63A1022}" destId="{76174F16-ACC7-4196-A9AD-82F7E2446343}" srcOrd="1" destOrd="0" presId="urn:microsoft.com/office/officeart/2005/8/layout/bProcess4"/>
    <dgm:cxn modelId="{717688D4-2E4D-49F0-9B19-B986E31F5CB5}" type="presParOf" srcId="{102448FE-CBA7-4292-9D96-13A2547D627A}" destId="{450D5BC6-D630-4579-B226-44A347EE423C}" srcOrd="15" destOrd="0" presId="urn:microsoft.com/office/officeart/2005/8/layout/bProcess4"/>
    <dgm:cxn modelId="{3795465F-2C88-4C14-BD8A-AB36D1B7DEC8}" type="presParOf" srcId="{102448FE-CBA7-4292-9D96-13A2547D627A}" destId="{E4BA465E-D793-4A7E-AB8A-32D671AE4BBB}" srcOrd="16" destOrd="0" presId="urn:microsoft.com/office/officeart/2005/8/layout/bProcess4"/>
    <dgm:cxn modelId="{DF7A96F1-9055-429C-A275-ED0EDA1E4EA7}" type="presParOf" srcId="{E4BA465E-D793-4A7E-AB8A-32D671AE4BBB}" destId="{92E7E2EC-0897-4075-A2B5-64FE8DD58838}" srcOrd="0" destOrd="0" presId="urn:microsoft.com/office/officeart/2005/8/layout/bProcess4"/>
    <dgm:cxn modelId="{6E4A37B1-1571-46C6-B96D-2CCA081397DF}" type="presParOf" srcId="{E4BA465E-D793-4A7E-AB8A-32D671AE4BBB}" destId="{E776D965-830D-471A-BFB8-BA58AF9427B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7B81B-9502-4DC4-BD3A-291890656062}">
      <dsp:nvSpPr>
        <dsp:cNvPr id="0" name=""/>
        <dsp:cNvSpPr/>
      </dsp:nvSpPr>
      <dsp:spPr>
        <a:xfrm rot="5400000">
          <a:off x="618689" y="1274977"/>
          <a:ext cx="1997341" cy="24064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9C1640-B2FC-421B-A3CA-8EF33513FA29}">
      <dsp:nvSpPr>
        <dsp:cNvPr id="0" name=""/>
        <dsp:cNvSpPr/>
      </dsp:nvSpPr>
      <dsp:spPr>
        <a:xfrm>
          <a:off x="1078557" y="860"/>
          <a:ext cx="2673867" cy="160432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겨울국내선교</a:t>
          </a:r>
          <a:endParaRPr lang="en-US" altLang="ko-KR" sz="2400" b="1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통영</a:t>
          </a:r>
          <a:r>
            <a:rPr lang="en-US" altLang="ko-KR" sz="2400" b="1" kern="1200" dirty="0"/>
            <a:t>,</a:t>
          </a:r>
          <a:r>
            <a:rPr lang="ko-KR" altLang="en-US" sz="2400" b="1" kern="1200" dirty="0"/>
            <a:t>목포</a:t>
          </a:r>
          <a:r>
            <a:rPr lang="en-US" altLang="ko-KR" sz="2400" b="1" kern="1200" dirty="0"/>
            <a:t>,</a:t>
          </a:r>
          <a:r>
            <a:rPr lang="ko-KR" altLang="en-US" sz="2400" b="1" kern="1200" dirty="0"/>
            <a:t>장흥</a:t>
          </a:r>
        </a:p>
      </dsp:txBody>
      <dsp:txXfrm>
        <a:off x="1125546" y="47849"/>
        <a:ext cx="2579889" cy="1510342"/>
      </dsp:txXfrm>
    </dsp:sp>
    <dsp:sp modelId="{5AF6831C-311A-414F-A3F9-571F842EB089}">
      <dsp:nvSpPr>
        <dsp:cNvPr id="0" name=""/>
        <dsp:cNvSpPr/>
      </dsp:nvSpPr>
      <dsp:spPr>
        <a:xfrm rot="5400000">
          <a:off x="618689" y="3280378"/>
          <a:ext cx="1997341" cy="2406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FD1972-E0E6-43E7-B002-47B0AF332086}">
      <dsp:nvSpPr>
        <dsp:cNvPr id="0" name=""/>
        <dsp:cNvSpPr/>
      </dsp:nvSpPr>
      <dsp:spPr>
        <a:xfrm>
          <a:off x="1078557" y="2006261"/>
          <a:ext cx="2673867" cy="1604320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겨울해외선교</a:t>
          </a:r>
          <a:endParaRPr lang="en-US" altLang="ko-KR" sz="2400" b="1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 err="1"/>
            <a:t>대만일본미얀마</a:t>
          </a:r>
          <a:endParaRPr lang="en-US" altLang="ko-KR" sz="2000" b="1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캄보디아</a:t>
          </a:r>
          <a:r>
            <a:rPr lang="en-US" altLang="ko-KR" sz="2000" b="1" kern="1200" dirty="0"/>
            <a:t>,</a:t>
          </a:r>
          <a:r>
            <a:rPr lang="ko-KR" altLang="en-US" sz="2000" b="1" kern="1200" dirty="0"/>
            <a:t>쿠바</a:t>
          </a:r>
        </a:p>
      </dsp:txBody>
      <dsp:txXfrm>
        <a:off x="1125546" y="2053250"/>
        <a:ext cx="2579889" cy="1510342"/>
      </dsp:txXfrm>
    </dsp:sp>
    <dsp:sp modelId="{2470393F-6DC7-45CC-BD37-2D4E0EDE9A02}">
      <dsp:nvSpPr>
        <dsp:cNvPr id="0" name=""/>
        <dsp:cNvSpPr/>
      </dsp:nvSpPr>
      <dsp:spPr>
        <a:xfrm>
          <a:off x="1621390" y="4283078"/>
          <a:ext cx="3548184" cy="2406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E4BA30-4876-4693-98DB-8936662AE2F3}">
      <dsp:nvSpPr>
        <dsp:cNvPr id="0" name=""/>
        <dsp:cNvSpPr/>
      </dsp:nvSpPr>
      <dsp:spPr>
        <a:xfrm>
          <a:off x="1078557" y="4011661"/>
          <a:ext cx="2673867" cy="1604320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수도권선교</a:t>
          </a:r>
          <a:r>
            <a:rPr lang="en-US" altLang="ko-KR" sz="2000" b="1" kern="1200" dirty="0"/>
            <a:t>,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의료선교</a:t>
          </a:r>
          <a:r>
            <a:rPr lang="en-US" altLang="ko-KR" sz="2000" b="1" kern="1200" dirty="0"/>
            <a:t>, </a:t>
          </a:r>
          <a:r>
            <a:rPr lang="ko-KR" altLang="en-US" sz="2000" b="1" kern="1200" dirty="0" err="1"/>
            <a:t>군선교</a:t>
          </a:r>
          <a:r>
            <a:rPr lang="en-US" altLang="ko-KR" sz="2000" b="1" kern="1200" dirty="0"/>
            <a:t>,</a:t>
          </a:r>
        </a:p>
      </dsp:txBody>
      <dsp:txXfrm>
        <a:off x="1125546" y="4058650"/>
        <a:ext cx="2579889" cy="1510342"/>
      </dsp:txXfrm>
    </dsp:sp>
    <dsp:sp modelId="{49395919-2051-4237-ABCE-8AB677877C03}">
      <dsp:nvSpPr>
        <dsp:cNvPr id="0" name=""/>
        <dsp:cNvSpPr/>
      </dsp:nvSpPr>
      <dsp:spPr>
        <a:xfrm rot="16200000">
          <a:off x="4174933" y="3280378"/>
          <a:ext cx="1997341" cy="24064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261AB3-0066-4B88-B340-47030BB3B7F5}">
      <dsp:nvSpPr>
        <dsp:cNvPr id="0" name=""/>
        <dsp:cNvSpPr/>
      </dsp:nvSpPr>
      <dsp:spPr>
        <a:xfrm>
          <a:off x="4634801" y="4011661"/>
          <a:ext cx="2673867" cy="1604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수도권선교</a:t>
          </a:r>
          <a:r>
            <a:rPr lang="en-US" altLang="ko-KR" sz="2000" b="1" kern="1200" dirty="0"/>
            <a:t>, </a:t>
          </a:r>
          <a:r>
            <a:rPr lang="ko-KR" altLang="en-US" sz="2000" b="1" kern="1200" dirty="0" err="1"/>
            <a:t>군선교</a:t>
          </a:r>
          <a:endParaRPr lang="en-US" altLang="ko-KR" sz="2000" b="1" kern="1200" dirty="0"/>
        </a:p>
      </dsp:txBody>
      <dsp:txXfrm>
        <a:off x="4681790" y="4058650"/>
        <a:ext cx="2579889" cy="1510342"/>
      </dsp:txXfrm>
    </dsp:sp>
    <dsp:sp modelId="{F1DD2853-42DD-46A2-AA56-D095B0BA5714}">
      <dsp:nvSpPr>
        <dsp:cNvPr id="0" name=""/>
        <dsp:cNvSpPr/>
      </dsp:nvSpPr>
      <dsp:spPr>
        <a:xfrm rot="16200000">
          <a:off x="4174933" y="1274977"/>
          <a:ext cx="1997341" cy="24064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77F38C-0510-4756-9066-C4DCCFC94780}">
      <dsp:nvSpPr>
        <dsp:cNvPr id="0" name=""/>
        <dsp:cNvSpPr/>
      </dsp:nvSpPr>
      <dsp:spPr>
        <a:xfrm>
          <a:off x="4634801" y="2006261"/>
          <a:ext cx="2673867" cy="1604320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/>
            <a:t>1</a:t>
          </a:r>
          <a:r>
            <a:rPr lang="ko-KR" altLang="en-US" sz="2000" b="1" kern="1200" dirty="0"/>
            <a:t>학기 캠퍼스선교</a:t>
          </a:r>
          <a:endParaRPr lang="en-US" altLang="ko-KR" sz="2000" b="1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학원선교</a:t>
          </a:r>
          <a:r>
            <a:rPr lang="en-US" altLang="ko-KR" sz="2000" b="1" kern="1200" dirty="0"/>
            <a:t>(</a:t>
          </a:r>
          <a:r>
            <a:rPr lang="ko-KR" altLang="en-US" sz="2000" b="1" kern="1200" dirty="0"/>
            <a:t>고교</a:t>
          </a:r>
          <a:r>
            <a:rPr lang="en-US" altLang="ko-KR" sz="2000" b="1" kern="1200" dirty="0"/>
            <a:t>)</a:t>
          </a:r>
          <a:endParaRPr lang="ko-KR" altLang="en-US" sz="2000" b="1" kern="1200" dirty="0"/>
        </a:p>
      </dsp:txBody>
      <dsp:txXfrm>
        <a:off x="4681790" y="2053250"/>
        <a:ext cx="2579889" cy="1510342"/>
      </dsp:txXfrm>
    </dsp:sp>
    <dsp:sp modelId="{B06924C2-8B0D-4EB9-BD80-004179286337}">
      <dsp:nvSpPr>
        <dsp:cNvPr id="0" name=""/>
        <dsp:cNvSpPr/>
      </dsp:nvSpPr>
      <dsp:spPr>
        <a:xfrm>
          <a:off x="5177634" y="272276"/>
          <a:ext cx="3548184" cy="24064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BCE13D-9359-4852-AE7C-35EE0E4B4F18}">
      <dsp:nvSpPr>
        <dsp:cNvPr id="0" name=""/>
        <dsp:cNvSpPr/>
      </dsp:nvSpPr>
      <dsp:spPr>
        <a:xfrm>
          <a:off x="4634801" y="860"/>
          <a:ext cx="2673867" cy="160432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여름국내선교</a:t>
          </a:r>
          <a:endParaRPr lang="en-US" altLang="ko-KR" sz="2400" b="1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제주</a:t>
          </a:r>
          <a:r>
            <a:rPr lang="en-US" altLang="ko-KR" sz="2000" b="1" kern="1200" dirty="0"/>
            <a:t>,</a:t>
          </a:r>
          <a:r>
            <a:rPr lang="ko-KR" altLang="en-US" sz="2000" b="1" kern="1200" dirty="0"/>
            <a:t>영동</a:t>
          </a:r>
          <a:r>
            <a:rPr lang="en-US" altLang="ko-KR" sz="2000" b="1" kern="1200" dirty="0"/>
            <a:t>,</a:t>
          </a:r>
          <a:r>
            <a:rPr lang="ko-KR" altLang="en-US" sz="2000" b="1" kern="1200" dirty="0" err="1"/>
            <a:t>영덕울진</a:t>
          </a:r>
          <a:endParaRPr lang="en-US" altLang="ko-KR" sz="2000" b="1" kern="1200" dirty="0"/>
        </a:p>
      </dsp:txBody>
      <dsp:txXfrm>
        <a:off x="4681790" y="47849"/>
        <a:ext cx="2579889" cy="1510342"/>
      </dsp:txXfrm>
    </dsp:sp>
    <dsp:sp modelId="{6EB18AD7-B347-4111-AD94-1E3516D4A0E9}">
      <dsp:nvSpPr>
        <dsp:cNvPr id="0" name=""/>
        <dsp:cNvSpPr/>
      </dsp:nvSpPr>
      <dsp:spPr>
        <a:xfrm rot="5400000">
          <a:off x="7731177" y="1274977"/>
          <a:ext cx="1997341" cy="2406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F8B0D6-3605-415C-82D4-C43A689850F6}">
      <dsp:nvSpPr>
        <dsp:cNvPr id="0" name=""/>
        <dsp:cNvSpPr/>
      </dsp:nvSpPr>
      <dsp:spPr>
        <a:xfrm>
          <a:off x="8191045" y="860"/>
          <a:ext cx="2673867" cy="1604320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/>
            <a:t>여름해외선교</a:t>
          </a:r>
          <a:endParaRPr lang="en-US" altLang="ko-KR" sz="2400" b="1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대만</a:t>
          </a:r>
          <a:r>
            <a:rPr lang="en-US" altLang="ko-KR" sz="2000" b="1" kern="1200" dirty="0"/>
            <a:t>,</a:t>
          </a:r>
          <a:r>
            <a:rPr lang="ko-KR" altLang="en-US" sz="2000" b="1" kern="1200" dirty="0"/>
            <a:t>일본</a:t>
          </a:r>
          <a:r>
            <a:rPr lang="en-US" altLang="ko-KR" sz="2000" b="1" kern="1200" dirty="0"/>
            <a:t>,</a:t>
          </a: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미얀마</a:t>
          </a:r>
          <a:r>
            <a:rPr lang="en-US" altLang="ko-KR" sz="2000" b="1" kern="1200" dirty="0"/>
            <a:t>,</a:t>
          </a:r>
          <a:r>
            <a:rPr lang="ko-KR" altLang="en-US" sz="2000" b="1" kern="1200" dirty="0"/>
            <a:t>몽골</a:t>
          </a:r>
        </a:p>
      </dsp:txBody>
      <dsp:txXfrm>
        <a:off x="8238034" y="47849"/>
        <a:ext cx="2579889" cy="1510342"/>
      </dsp:txXfrm>
    </dsp:sp>
    <dsp:sp modelId="{450D5BC6-D630-4579-B226-44A347EE423C}">
      <dsp:nvSpPr>
        <dsp:cNvPr id="0" name=""/>
        <dsp:cNvSpPr/>
      </dsp:nvSpPr>
      <dsp:spPr>
        <a:xfrm rot="5400000">
          <a:off x="7731177" y="3280378"/>
          <a:ext cx="1997341" cy="2406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174F16-ACC7-4196-A9AD-82F7E2446343}">
      <dsp:nvSpPr>
        <dsp:cNvPr id="0" name=""/>
        <dsp:cNvSpPr/>
      </dsp:nvSpPr>
      <dsp:spPr>
        <a:xfrm>
          <a:off x="8191045" y="2006261"/>
          <a:ext cx="2673867" cy="1604320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농어촌선교</a:t>
          </a:r>
          <a:r>
            <a:rPr lang="en-US" altLang="ko-KR" sz="2000" b="1" kern="1200" dirty="0"/>
            <a:t>,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수도권선교</a:t>
          </a:r>
        </a:p>
      </dsp:txBody>
      <dsp:txXfrm>
        <a:off x="8238034" y="2053250"/>
        <a:ext cx="2579889" cy="1510342"/>
      </dsp:txXfrm>
    </dsp:sp>
    <dsp:sp modelId="{E776D965-830D-471A-BFB8-BA58AF9427B3}">
      <dsp:nvSpPr>
        <dsp:cNvPr id="0" name=""/>
        <dsp:cNvSpPr/>
      </dsp:nvSpPr>
      <dsp:spPr>
        <a:xfrm>
          <a:off x="8191045" y="4011661"/>
          <a:ext cx="2673867" cy="1604320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/>
            <a:t>2</a:t>
          </a:r>
          <a:r>
            <a:rPr lang="ko-KR" altLang="en-US" sz="2000" b="1" kern="1200" dirty="0"/>
            <a:t>학기 캠퍼스선교</a:t>
          </a:r>
        </a:p>
      </dsp:txBody>
      <dsp:txXfrm>
        <a:off x="8238034" y="4058650"/>
        <a:ext cx="2579889" cy="1510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59B50-8CD1-467D-9415-F8689AFC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BBA9-E600-437D-9E02-C020A7597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6EC22-241F-4614-8FE3-5A3C5831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D13197-D99C-408C-98C6-C08A6B15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803BA-EFF3-420A-9198-ADC19BC0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75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97FB0-5106-4E7E-84D4-F5CE9720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EE61C-3C9D-419A-BEC9-9A6CD442A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04E4D-A4BE-405D-9147-B48C9962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0177B1-BEF2-4C8F-898D-F6DC5E72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7A135-F291-494B-A291-EB1FBB3E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45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2ED568-F0F9-4973-B05B-666F98DDC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FB72C-819E-4038-9530-11C33A935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2C145-F630-498D-9730-517AF999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C4BE4-CB0A-4707-8C36-A2233434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B0C1A-2208-4A68-8CC0-F00C910A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5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CFB6D-9BC9-4367-AE28-8AFB983F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D50FE-4279-4BC5-A004-30927EFB0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83881-D57B-4470-A214-6F074A28E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A1F81-50EE-4E42-8CD9-7A7009ADD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BF6DE-7B96-44AE-90B7-F41668B4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4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34F2C-E51A-4D94-A9AA-0C51396F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36E7F-FF98-403B-B828-62D76479C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8AA78-0B0E-49FC-A9B6-01729475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A1BF9-3DD7-44F2-85DF-ABCB6BB9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5EFF4-EF0F-4402-A5E5-10D1DF5B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1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40D3A-1D66-4619-AA7F-2C37ADA6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8F72C-C06C-47B8-9BF9-685BA8ABE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43889F-43B6-483A-9154-DEEFA2141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33CD0A-E17D-43B0-91A0-5F9D7CFD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43C1E7-BCAC-4095-9821-1948788A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6CA9D-E00C-46E6-B6D8-FE94785B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3496-EC71-487D-BD5F-6615172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44979-3203-4EAC-ADEE-D9A3EB1AD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521E22-3959-4C76-BACE-D2E6BA924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32D3D5-8974-4489-BDC0-23F39F0FC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5CA316-8965-4968-AD91-94FCAF108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E90A49-4098-4C10-B992-E5C378F9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96965-DCE4-4DBB-8E90-ED17C4282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17AC5A-D96D-4289-BFF1-4653F636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0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C05E2-A8EB-492E-99C4-7598F203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D5E424-4BE2-48C2-B24C-E8889B5D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74A2DE-652E-4623-9793-7F56E23D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F89C0E-EFB7-44DE-A7AB-30828311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7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E78D1C-C386-42D0-9C89-53592A7D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B28746-0DE9-42F1-9C0E-A209ECB7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1F615A-21DB-406E-B039-40F2130F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8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8204A-6145-48D8-BA70-A54171C2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94BAF-AAF5-45DD-BCAD-A93A3A94D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B0A88D-CB5F-446A-8F11-1654C182D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3B09E8-BE26-4914-8845-35CFDF8F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F48CCF-233F-4AED-9E9C-66F86384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44CEB-8D03-4D27-8E9B-F44052A19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6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BE561-4912-4613-84D5-98587157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38FD8D-2CDC-4768-82DE-DDBCB2CCB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237D16-C14F-42FE-9946-A0B3A0779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4D2F5-5D1C-496D-8D65-558BB087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C4010-A468-4D20-B456-1C5505EA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B9C907-4F10-4A29-BB63-D3BDC24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1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A0218C-B0BF-41EC-A6B6-5EEDD2AC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BA643-483B-462C-AFCB-2E453E88D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547D9-3705-4BEE-AF5F-691872024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96E8F-B545-412E-9CEE-B0DFACC228C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6BCAB-175B-4C6A-A006-00258CEA8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33530-4E36-490E-8552-A7E5EBAF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2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5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image" Target="../media/image53.jpg"/><Relationship Id="rId9" Type="http://schemas.openxmlformats.org/officeDocument/2006/relationships/image" Target="../media/image56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um.net/mission200/3830" TargetMode="External"/><Relationship Id="rId2" Type="http://schemas.openxmlformats.org/officeDocument/2006/relationships/hyperlink" Target="http://blog.daum.net/mission200/468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삼일교회 교인 한 명 코로나19 확진 : 교회일반 : 기독일보">
            <a:extLst>
              <a:ext uri="{FF2B5EF4-FFF2-40B4-BE49-F238E27FC236}">
                <a16:creationId xmlns:a16="http://schemas.microsoft.com/office/drawing/2014/main" id="{E2A95EEB-BD6C-4A2A-B035-D493A259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3867565"/>
            <a:ext cx="1562100" cy="1155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사역보고 게시판 - [JESUS POWER 예능 2진 보고서~] &quot; 오키나와 선교 &amp; 이번주 진예배 있어요~ &quot;">
            <a:extLst>
              <a:ext uri="{FF2B5EF4-FFF2-40B4-BE49-F238E27FC236}">
                <a16:creationId xmlns:a16="http://schemas.microsoft.com/office/drawing/2014/main" id="{3F1F02D6-8C22-486B-AD82-94F240AE8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5112165"/>
            <a:ext cx="1562100" cy="1130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일교회 캠퍼스선교부 - 홈 | Facebook">
            <a:extLst>
              <a:ext uri="{FF2B5EF4-FFF2-40B4-BE49-F238E27FC236}">
                <a16:creationId xmlns:a16="http://schemas.microsoft.com/office/drawing/2014/main" id="{094C46C5-EE5B-49E4-84A7-14467436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2" y="3867565"/>
            <a:ext cx="965200" cy="96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역보고 게시판 - &amp;JOY 11진 주간보고서">
            <a:extLst>
              <a:ext uri="{FF2B5EF4-FFF2-40B4-BE49-F238E27FC236}">
                <a16:creationId xmlns:a16="http://schemas.microsoft.com/office/drawing/2014/main" id="{419F0EDD-CE2D-4B67-9098-18B50FD0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" t="4674" r="3635" b="2709"/>
          <a:stretch/>
        </p:blipFill>
        <p:spPr bwMode="auto">
          <a:xfrm>
            <a:off x="2281642" y="4921665"/>
            <a:ext cx="965200" cy="1308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삼일교회청년1부 Instagram posts (photos and videos) - Picuki.com">
            <a:extLst>
              <a:ext uri="{FF2B5EF4-FFF2-40B4-BE49-F238E27FC236}">
                <a16:creationId xmlns:a16="http://schemas.microsoft.com/office/drawing/2014/main" id="{A9D2837E-935F-4E50-AE43-6728720A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사역보고 게시판 - [ High Five Camp 보고 ] 삼일교회와 고향교회!">
            <a:extLst>
              <a:ext uri="{FF2B5EF4-FFF2-40B4-BE49-F238E27FC236}">
                <a16:creationId xmlns:a16="http://schemas.microsoft.com/office/drawing/2014/main" id="{B6AAFA6E-AE38-48AA-A3CC-1D6EEED9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3867565"/>
            <a:ext cx="2006600" cy="1257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BF7BBF-2F44-4BB5-A429-559A728B5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142" y="5201065"/>
            <a:ext cx="2006600" cy="1028700"/>
          </a:xfrm>
          <a:prstGeom prst="rect">
            <a:avLst/>
          </a:prstGeom>
        </p:spPr>
      </p:pic>
      <p:pic>
        <p:nvPicPr>
          <p:cNvPr id="1040" name="Picture 16" descr="2017-0723/ 삼일교회 주일1부 예배/ 샬롬 성가대/ '주 안에 있는 나에게' - YouTube">
            <a:extLst>
              <a:ext uri="{FF2B5EF4-FFF2-40B4-BE49-F238E27FC236}">
                <a16:creationId xmlns:a16="http://schemas.microsoft.com/office/drawing/2014/main" id="{9F0BA13B-36CF-418B-BE7F-D6D26C67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3867565"/>
            <a:ext cx="1219200" cy="596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역보고 게시판 - &amp;JOYwith11진 주일스케치">
            <a:extLst>
              <a:ext uri="{FF2B5EF4-FFF2-40B4-BE49-F238E27FC236}">
                <a16:creationId xmlns:a16="http://schemas.microsoft.com/office/drawing/2014/main" id="{5B6FCD7C-EE57-4DE8-9FAE-B04A6527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4553365"/>
            <a:ext cx="1219200" cy="1689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삼일교회 : 성령에 이끌리는 삼일교회">
            <a:extLst>
              <a:ext uri="{FF2B5EF4-FFF2-40B4-BE49-F238E27FC236}">
                <a16:creationId xmlns:a16="http://schemas.microsoft.com/office/drawing/2014/main" id="{D4E2E6E5-C419-4DA0-92CA-A401FBD6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0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17차 삼일교회 장흥선교">
            <a:extLst>
              <a:ext uri="{FF2B5EF4-FFF2-40B4-BE49-F238E27FC236}">
                <a16:creationId xmlns:a16="http://schemas.microsoft.com/office/drawing/2014/main" id="{D9D74AB1-C5A2-43CC-A0F7-09352B8F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2231607"/>
            <a:ext cx="2306983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삼일교회 겨울 장흥선교">
            <a:extLst>
              <a:ext uri="{FF2B5EF4-FFF2-40B4-BE49-F238E27FC236}">
                <a16:creationId xmlns:a16="http://schemas.microsoft.com/office/drawing/2014/main" id="{D1238CD2-5F5A-47F9-9C99-1B4A50C6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88" y="2231606"/>
            <a:ext cx="1386729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2019-0908/ 삼일교회 주일3부 예배/ 임마누엘 성가대/ '누구나 오라' - YouTube">
            <a:extLst>
              <a:ext uri="{FF2B5EF4-FFF2-40B4-BE49-F238E27FC236}">
                <a16:creationId xmlns:a16="http://schemas.microsoft.com/office/drawing/2014/main" id="{3B12AD99-EA81-4423-ABA7-636DE0CB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84" y="1309898"/>
            <a:ext cx="1358567" cy="85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성가축제 Instagram posts - Gramho.com">
            <a:extLst>
              <a:ext uri="{FF2B5EF4-FFF2-40B4-BE49-F238E27FC236}">
                <a16:creationId xmlns:a16="http://schemas.microsoft.com/office/drawing/2014/main" id="{6B7F230F-27B0-492C-B5DB-67AA9FBF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82" y="2231605"/>
            <a:ext cx="2410194" cy="15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2020-0126 / 삼일교회 주일3부 예배 / 임마누엘 성가대 / '예수께서 오실 때에' - YouTube">
            <a:extLst>
              <a:ext uri="{FF2B5EF4-FFF2-40B4-BE49-F238E27FC236}">
                <a16:creationId xmlns:a16="http://schemas.microsoft.com/office/drawing/2014/main" id="{1F8E5681-7637-4543-B8D8-FA03A42C3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1310085"/>
            <a:ext cx="1652091" cy="8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삼일TALK - [38차 대만선교] 타이페이 삼일교회 1일차 사역 보고서">
            <a:extLst>
              <a:ext uri="{FF2B5EF4-FFF2-40B4-BE49-F238E27FC236}">
                <a16:creationId xmlns:a16="http://schemas.microsoft.com/office/drawing/2014/main" id="{E7B4871E-4708-4330-9B5C-81F9E479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407" y="1310085"/>
            <a:ext cx="1866707" cy="84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4ABF8B-935E-4937-A02C-5A1239A02C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342" y="599901"/>
            <a:ext cx="10865772" cy="6339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051ADF-B1B3-4B8E-A484-28208C3CD691}"/>
              </a:ext>
            </a:extLst>
          </p:cNvPr>
          <p:cNvSpPr txBox="1"/>
          <p:nvPr/>
        </p:nvSpPr>
        <p:spPr>
          <a:xfrm>
            <a:off x="2666484" y="636410"/>
            <a:ext cx="73044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삼 일 교 회 새 가 족 교 육</a:t>
            </a:r>
          </a:p>
        </p:txBody>
      </p:sp>
      <p:pic>
        <p:nvPicPr>
          <p:cNvPr id="1056" name="Picture 32" descr="삼일교회 : 성령에 이끌리는 삼일교회">
            <a:extLst>
              <a:ext uri="{FF2B5EF4-FFF2-40B4-BE49-F238E27FC236}">
                <a16:creationId xmlns:a16="http://schemas.microsoft.com/office/drawing/2014/main" id="{6086B483-60B3-44E7-88CE-CDCADAA30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910" y="1318347"/>
            <a:ext cx="1738985" cy="8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삼일교회, 확진자 발생...&quot;건물폐쇄·대대적 방역 실시&quot; : 교계/교회 : 베리타스">
            <a:extLst>
              <a:ext uri="{FF2B5EF4-FFF2-40B4-BE49-F238E27FC236}">
                <a16:creationId xmlns:a16="http://schemas.microsoft.com/office/drawing/2014/main" id="{8F38A78E-0B5D-46AF-BDD8-AAD84C93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15" y="1326431"/>
            <a:ext cx="1584027" cy="8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삼일교회 - Church in 서울특별시">
            <a:extLst>
              <a:ext uri="{FF2B5EF4-FFF2-40B4-BE49-F238E27FC236}">
                <a16:creationId xmlns:a16="http://schemas.microsoft.com/office/drawing/2014/main" id="{03D1472D-28C9-4775-82D3-9429094D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1320750"/>
            <a:ext cx="834655" cy="83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사역보고 게시판 - [함께 웃고 함께 우는 청장년2진] 장년진으로 104 가정이 등반합니다(151122)">
            <a:extLst>
              <a:ext uri="{FF2B5EF4-FFF2-40B4-BE49-F238E27FC236}">
                <a16:creationId xmlns:a16="http://schemas.microsoft.com/office/drawing/2014/main" id="{2E2FFCF7-1EB6-4995-8E91-00C909F4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97" y="1304157"/>
            <a:ext cx="1417409" cy="8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삼일포토 - 2018 장년·청장년 제자훈련 수련회 (1)">
            <a:extLst>
              <a:ext uri="{FF2B5EF4-FFF2-40B4-BE49-F238E27FC236}">
                <a16:creationId xmlns:a16="http://schemas.microsoft.com/office/drawing/2014/main" id="{319E20EE-F581-447F-96FD-BCB95754B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2"/>
          <a:stretch/>
        </p:blipFill>
        <p:spPr bwMode="auto">
          <a:xfrm>
            <a:off x="7027010" y="2219386"/>
            <a:ext cx="4497272" cy="153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922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EA9C7-E190-454A-BE94-812581F0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err="1">
                <a:solidFill>
                  <a:srgbClr val="0070C0"/>
                </a:solidFill>
              </a:rPr>
              <a:t>죄인된</a:t>
            </a:r>
            <a:r>
              <a:rPr lang="ko-KR" altLang="en-US" sz="3600" b="1" dirty="0">
                <a:solidFill>
                  <a:srgbClr val="0070C0"/>
                </a:solidFill>
              </a:rPr>
              <a:t> 우리가 어떻게 하나님과 가까워지게 되었습니까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EA8E4-0F1A-403F-B800-EB4E540C8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이제는 전에 멀리 있던 너희가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그리스도 예수 안에서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그리스도의 피로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가까워졌느니라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 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en-US" altLang="ko-KR" sz="3200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3200" i="0" dirty="0">
                <a:solidFill>
                  <a:srgbClr val="333333"/>
                </a:solidFill>
                <a:effectLst/>
                <a:latin typeface="+mn-ea"/>
              </a:rPr>
              <a:t>에베소서 </a:t>
            </a:r>
            <a:r>
              <a:rPr lang="en-US" altLang="ko-KR" sz="3200" i="0" dirty="0">
                <a:solidFill>
                  <a:srgbClr val="333333"/>
                </a:solidFill>
                <a:effectLst/>
                <a:latin typeface="+mn-ea"/>
              </a:rPr>
              <a:t>2</a:t>
            </a:r>
            <a:r>
              <a:rPr lang="ko-KR" altLang="en-US" sz="3200" i="0" dirty="0">
                <a:solidFill>
                  <a:srgbClr val="333333"/>
                </a:solidFill>
                <a:effectLst/>
                <a:latin typeface="+mn-ea"/>
              </a:rPr>
              <a:t>장 </a:t>
            </a:r>
            <a:r>
              <a:rPr lang="en-US" altLang="ko-KR" sz="3200" i="0" dirty="0">
                <a:solidFill>
                  <a:srgbClr val="333333"/>
                </a:solidFill>
                <a:effectLst/>
                <a:latin typeface="+mn-ea"/>
              </a:rPr>
              <a:t>13</a:t>
            </a:r>
            <a:r>
              <a:rPr lang="ko-KR" altLang="en-US" sz="3200" i="0" dirty="0">
                <a:solidFill>
                  <a:srgbClr val="333333"/>
                </a:solidFill>
                <a:effectLst/>
                <a:latin typeface="+mn-ea"/>
              </a:rPr>
              <a:t>절</a:t>
            </a:r>
            <a:r>
              <a:rPr lang="en-US" altLang="ko-KR" sz="3200" i="0" dirty="0">
                <a:solidFill>
                  <a:srgbClr val="333333"/>
                </a:solidFill>
                <a:effectLst/>
                <a:latin typeface="+mn-ea"/>
              </a:rPr>
              <a:t>)</a:t>
            </a:r>
            <a:endParaRPr lang="ko-KR" altLang="en-US" sz="32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E8ED9-6A3F-4432-943E-04B1AC27F677}"/>
              </a:ext>
            </a:extLst>
          </p:cNvPr>
          <p:cNvSpPr txBox="1"/>
          <p:nvPr/>
        </p:nvSpPr>
        <p:spPr>
          <a:xfrm>
            <a:off x="226576" y="45522"/>
            <a:ext cx="39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예수님은 </a:t>
            </a:r>
            <a:r>
              <a:rPr lang="ko-KR" altLang="en-US" dirty="0" err="1"/>
              <a:t>누구신가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8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0DE04-F218-4AA2-A663-32B2FBDB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예수님은 하나님과 </a:t>
            </a:r>
            <a:r>
              <a:rPr lang="ko-KR" altLang="en-US" sz="3600" b="1" dirty="0" err="1">
                <a:solidFill>
                  <a:srgbClr val="0070C0"/>
                </a:solidFill>
              </a:rPr>
              <a:t>우리사이에</a:t>
            </a:r>
            <a:r>
              <a:rPr lang="ko-KR" altLang="en-US" sz="3600" b="1" dirty="0">
                <a:solidFill>
                  <a:srgbClr val="0070C0"/>
                </a:solidFill>
              </a:rPr>
              <a:t> </a:t>
            </a:r>
            <a:r>
              <a:rPr lang="ko-KR" altLang="en-US" sz="3600" b="1" dirty="0" err="1">
                <a:solidFill>
                  <a:srgbClr val="0070C0"/>
                </a:solidFill>
              </a:rPr>
              <a:t>어떤역할을</a:t>
            </a:r>
            <a:r>
              <a:rPr lang="ko-KR" altLang="en-US" sz="3600" b="1" dirty="0">
                <a:solidFill>
                  <a:srgbClr val="0070C0"/>
                </a:solidFill>
              </a:rPr>
              <a:t> 하시나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4F6E3-F21C-4D7A-A908-4C0F6BEAE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96" y="1825625"/>
            <a:ext cx="12059876" cy="435133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ko-KR" altLang="en-US" sz="4300" b="1" dirty="0">
                <a:latin typeface="+mn-ea"/>
              </a:rPr>
              <a:t>그는 우리의 </a:t>
            </a:r>
            <a:r>
              <a:rPr lang="ko-KR" altLang="en-US" sz="4300" b="1" dirty="0" err="1">
                <a:latin typeface="+mn-ea"/>
              </a:rPr>
              <a:t>화평이신지라</a:t>
            </a:r>
            <a:r>
              <a:rPr lang="ko-KR" altLang="en-US" sz="4300" b="1" dirty="0">
                <a:latin typeface="+mn-ea"/>
              </a:rPr>
              <a:t> 둘로 하나를 </a:t>
            </a:r>
            <a:r>
              <a:rPr lang="ko-KR" altLang="en-US" sz="4300" b="1" dirty="0" err="1">
                <a:latin typeface="+mn-ea"/>
              </a:rPr>
              <a:t>만드사</a:t>
            </a:r>
            <a:r>
              <a:rPr lang="ko-KR" altLang="en-US" sz="4300" b="1" dirty="0">
                <a:latin typeface="+mn-ea"/>
              </a:rPr>
              <a:t> 원수 된 것 </a:t>
            </a:r>
            <a:br>
              <a:rPr lang="en-US" altLang="ko-KR" sz="4300" b="1" dirty="0">
                <a:latin typeface="+mn-ea"/>
              </a:rPr>
            </a:br>
            <a:r>
              <a:rPr lang="ko-KR" altLang="en-US" sz="4300" b="1" dirty="0">
                <a:latin typeface="+mn-ea"/>
              </a:rPr>
              <a:t>곧 중간에 막힌 담을 자기 육체로 허시고  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4300" b="1" dirty="0">
                <a:latin typeface="+mn-ea"/>
              </a:rPr>
              <a:t>법조문으로 된 계명의 율법을 폐하셨으니 이는 이 둘로 자기 안에서 한 새 사람을 지어 화평하게 하시고 </a:t>
            </a:r>
            <a:br>
              <a:rPr lang="en-US" altLang="ko-KR" sz="4300" b="1" dirty="0">
                <a:latin typeface="+mn-ea"/>
              </a:rPr>
            </a:b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또 십자가로 이 둘을 한 몸으로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하나님과 화목하게 하려 하심이라 원수 된 것을 십자가로 소멸하시고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(</a:t>
            </a:r>
            <a:r>
              <a:rPr lang="ko-KR" altLang="en-US" dirty="0"/>
              <a:t>에베소서 </a:t>
            </a:r>
            <a:r>
              <a:rPr lang="en-US" altLang="ko-KR" dirty="0"/>
              <a:t>2</a:t>
            </a:r>
            <a:r>
              <a:rPr lang="ko-KR" altLang="en-US" dirty="0"/>
              <a:t>장 </a:t>
            </a:r>
            <a:r>
              <a:rPr lang="en-US" altLang="ko-KR" dirty="0"/>
              <a:t>14-15</a:t>
            </a:r>
            <a:r>
              <a:rPr lang="ko-KR" altLang="en-US" dirty="0"/>
              <a:t>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F0D0A-A69E-4216-A5B8-65C267B87C8D}"/>
              </a:ext>
            </a:extLst>
          </p:cNvPr>
          <p:cNvSpPr txBox="1"/>
          <p:nvPr/>
        </p:nvSpPr>
        <p:spPr>
          <a:xfrm>
            <a:off x="226576" y="45522"/>
            <a:ext cx="39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예수님은 </a:t>
            </a:r>
            <a:r>
              <a:rPr lang="ko-KR" altLang="en-US" dirty="0" err="1"/>
              <a:t>누구신가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7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E68CE-6395-4A26-BBFA-90DA4696F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" y="824287"/>
            <a:ext cx="1211645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rgbClr val="0070C0"/>
                </a:solidFill>
              </a:rPr>
              <a:t>결국 예수님이 십자가를 통해 우리에게 전해 주신 것은 무엇입니까</a:t>
            </a:r>
            <a:r>
              <a:rPr lang="en-US" altLang="ko-KR" sz="2800" b="1" dirty="0">
                <a:solidFill>
                  <a:srgbClr val="0070C0"/>
                </a:solidFill>
              </a:rPr>
              <a:t>?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1A0B7-F509-4813-9A82-1A6E4EC91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81" y="2503806"/>
            <a:ext cx="11090861" cy="365353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또 오셔서 먼 데 있는 너희에게 평안을 전하시고 가까운 데 있는 자들에게 평안을 전하셨으니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dirty="0"/>
              <a:t>(</a:t>
            </a:r>
            <a:r>
              <a:rPr lang="ko-KR" altLang="en-US" dirty="0"/>
              <a:t>에베소서 </a:t>
            </a:r>
            <a:r>
              <a:rPr lang="en-US" altLang="ko-KR" dirty="0"/>
              <a:t>2</a:t>
            </a:r>
            <a:r>
              <a:rPr lang="ko-KR" altLang="en-US" dirty="0"/>
              <a:t>장 </a:t>
            </a:r>
            <a:r>
              <a:rPr lang="en-US" altLang="ko-KR" dirty="0"/>
              <a:t>17</a:t>
            </a:r>
            <a:r>
              <a:rPr lang="ko-KR" altLang="en-US" dirty="0"/>
              <a:t>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39642-AE6E-42CF-BC97-6B62AD0246E6}"/>
              </a:ext>
            </a:extLst>
          </p:cNvPr>
          <p:cNvSpPr txBox="1"/>
          <p:nvPr/>
        </p:nvSpPr>
        <p:spPr>
          <a:xfrm>
            <a:off x="226576" y="45522"/>
            <a:ext cx="39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/>
              <a:t>예수님은 </a:t>
            </a:r>
            <a:r>
              <a:rPr lang="ko-KR" altLang="en-US" dirty="0" err="1"/>
              <a:t>누구신가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91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672E75-017C-4A49-9F69-596C8B33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5534"/>
            <a:ext cx="9144000" cy="137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예수님이 주시고자 </a:t>
            </a:r>
            <a:r>
              <a:rPr lang="ko-KR" altLang="en-US" sz="4800" b="1" kern="12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하는것은</a:t>
            </a:r>
            <a:r>
              <a:rPr lang="en-US" altLang="ko-KR" sz="48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…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EC47F-AB58-4E87-8F93-799F6BEA4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4F580BC2-A384-4D82-9005-A76EFA955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4760853-2D3A-45F9-84B0-A4738942E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3E3585E-4C2A-4563-B003-7FCDF00FD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7770A357-C5A0-43E6-93EC-CF9064B84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5217061-6BE0-46C2-87E2-FF0625F63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C4596515-4E53-492F-A33F-A568BDA9A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7CF0F961-BE72-4274-8A5E-AEB3F5D5D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20D24C1-1A0F-47AD-ACDA-71553DB12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FECCF451-8CF4-4A4D-88F9-0B337557B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A4EF29E-AE5C-4348-8C01-FE404CFFF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364AEAC3-B33B-49EE-8E47-2729167A8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27744946-3A1C-4793-B493-46B3C2CF4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E896EBC3-9B64-445D-9D02-F870F4F6D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0A48F83-C4A7-43A9-8B4D-1D1AF6FA7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97C6B0E-4144-42F3-A859-69E1197F1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1DDC819-4A2F-416B-A848-BBF3B4CCD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9B7384B-F5F5-4362-927B-4C167FE7D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627193A9-72D2-4528-B641-4676B7512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6C0A58E8-A76D-446B-A7B0-CCAFD4223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10198F03-2563-42B9-A12F-8888575CC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내용 개체 틀 4" descr="십자가, 일몰, 실외, 표지판이(가) 표시된 사진&#10;&#10;자동 생성된 설명">
            <a:extLst>
              <a:ext uri="{FF2B5EF4-FFF2-40B4-BE49-F238E27FC236}">
                <a16:creationId xmlns:a16="http://schemas.microsoft.com/office/drawing/2014/main" id="{BAD2D7DF-93A2-4FF8-8F9A-46404B52D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r="26893" b="-2"/>
          <a:stretch/>
        </p:blipFill>
        <p:spPr>
          <a:xfrm>
            <a:off x="228600" y="2889504"/>
            <a:ext cx="3794760" cy="3383280"/>
          </a:xfrm>
          <a:prstGeom prst="rect">
            <a:avLst/>
          </a:prstGeom>
        </p:spPr>
      </p:pic>
      <p:pic>
        <p:nvPicPr>
          <p:cNvPr id="9" name="그림 8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8C9011F2-9F37-4DAE-82B2-A12139466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0" r="3635" b="-1"/>
          <a:stretch/>
        </p:blipFill>
        <p:spPr>
          <a:xfrm>
            <a:off x="4197096" y="2889504"/>
            <a:ext cx="3794760" cy="33832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D01FE5-2056-4814-8813-16F50F3C5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717" y="2889504"/>
            <a:ext cx="3532422" cy="35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8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CBB52-C719-4A95-8D5A-BDBCF53E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D2C4E-CFE7-4E26-8119-7B2BA5DDD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F221F6-B385-43EF-99FD-B22E5882E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6"/>
          <a:stretch/>
        </p:blipFill>
        <p:spPr bwMode="auto">
          <a:xfrm>
            <a:off x="739914" y="84966"/>
            <a:ext cx="11228151" cy="668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0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1A38D-DD82-4192-B04D-94AC2FD3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CFB92-CE59-43AE-AE75-DE4E4CA7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1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14FBD-4959-480A-AC05-2204D5A7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      하나님의 감동으로 된 성경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67CB6E8-F05C-4C2D-945B-12764D34C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9651"/>
            <a:ext cx="8743681" cy="3507311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589272-D969-41E3-9319-E3E3A8E15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1"/>
          <a:stretch/>
        </p:blipFill>
        <p:spPr bwMode="auto">
          <a:xfrm>
            <a:off x="1032570" y="1659029"/>
            <a:ext cx="4918671" cy="460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E1D07FC-408C-4818-A5D1-FEA493C0D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6"/>
          <a:stretch/>
        </p:blipFill>
        <p:spPr bwMode="auto">
          <a:xfrm>
            <a:off x="6030759" y="1585843"/>
            <a:ext cx="4694668" cy="46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32224D-B4A7-4B5F-A7E9-D31549471800}"/>
              </a:ext>
            </a:extLst>
          </p:cNvPr>
          <p:cNvSpPr txBox="1"/>
          <p:nvPr/>
        </p:nvSpPr>
        <p:spPr>
          <a:xfrm>
            <a:off x="8645593" y="6303617"/>
            <a:ext cx="249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예수셩교젼셔</a:t>
            </a:r>
            <a:r>
              <a:rPr lang="en-US" altLang="ko-KR" dirty="0"/>
              <a:t>1887)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7A1F6-C0A1-40B6-B8EB-02F7FED11729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주차 주제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780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B14F9-FB66-413E-BD76-8153E705D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281" y="4019494"/>
            <a:ext cx="5772549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하나님께서 우리에게 성경을 주신 이유가 무엇이라고 생각하십니까</a:t>
            </a:r>
            <a:r>
              <a:rPr lang="en-US" altLang="ko-KR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43689D12-9F94-4857-80F5-67B15679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0752" y="3103093"/>
            <a:ext cx="4937936" cy="57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latinLnBrk="0">
              <a:buNone/>
            </a:pP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나에게 성경은</a:t>
            </a: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62" name="Freeform: Shape 138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3" name="Freeform: Shape 14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4" name="Freeform: Shape 14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Freeform: Shape 144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4F44B-3751-448B-BFF8-48A0DA26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240587"/>
            <a:ext cx="2410097" cy="1446058"/>
          </a:xfrm>
          <a:prstGeom prst="rect">
            <a:avLst/>
          </a:prstGeom>
        </p:spPr>
      </p:pic>
      <p:sp>
        <p:nvSpPr>
          <p:cNvPr id="2066" name="Freeform: Shape 146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 descr="앉아있는, 테이블, 자전거, 목재의이(가) 표시된 사진&#10;&#10;자동 생성된 설명">
            <a:extLst>
              <a:ext uri="{FF2B5EF4-FFF2-40B4-BE49-F238E27FC236}">
                <a16:creationId xmlns:a16="http://schemas.microsoft.com/office/drawing/2014/main" id="{D9296094-122A-4412-B444-18C9FE6A3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89" y="1346471"/>
            <a:ext cx="1939835" cy="1682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3EF90D-0FF0-4509-83F2-B8FAF508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43" y="3726460"/>
            <a:ext cx="2329136" cy="2329136"/>
          </a:xfrm>
          <a:prstGeom prst="rect">
            <a:avLst/>
          </a:prstGeom>
        </p:spPr>
      </p:pic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D35979-4BB2-4D1A-A2ED-CD75293DB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68428"/>
            <a:ext cx="1952160" cy="1952160"/>
          </a:xfrm>
          <a:prstGeom prst="rect">
            <a:avLst/>
          </a:prstGeom>
        </p:spPr>
      </p:pic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성경 - 위키백과, 우리 모두의 백과사전">
            <a:extLst>
              <a:ext uri="{FF2B5EF4-FFF2-40B4-BE49-F238E27FC236}">
                <a16:creationId xmlns:a16="http://schemas.microsoft.com/office/drawing/2014/main" id="{9FB1DD5B-AB3E-4F77-B5E0-C54EB71B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8582" y="5008288"/>
            <a:ext cx="2135777" cy="142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985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E792D-2B50-4EAB-ABF6-EF6A75CF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47826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</a:rPr>
              <a:t>성경은 일반계시와 </a:t>
            </a:r>
            <a:r>
              <a:rPr lang="ko-KR" altLang="en-US" sz="3600" b="1" dirty="0" err="1">
                <a:solidFill>
                  <a:srgbClr val="0070C0"/>
                </a:solidFill>
              </a:rPr>
              <a:t>특별계시중</a:t>
            </a:r>
            <a:r>
              <a:rPr lang="ko-KR" altLang="en-US" sz="3600" b="1" dirty="0">
                <a:solidFill>
                  <a:srgbClr val="0070C0"/>
                </a:solidFill>
              </a:rPr>
              <a:t> </a:t>
            </a:r>
            <a:r>
              <a:rPr lang="ko-KR" altLang="en-US" sz="3600" b="1" dirty="0" err="1">
                <a:solidFill>
                  <a:srgbClr val="0070C0"/>
                </a:solidFill>
              </a:rPr>
              <a:t>어느계시에</a:t>
            </a:r>
            <a:r>
              <a:rPr lang="ko-KR" altLang="en-US" sz="3600" b="1" dirty="0">
                <a:solidFill>
                  <a:srgbClr val="0070C0"/>
                </a:solidFill>
              </a:rPr>
              <a:t> 속할까요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DEE10-9FD9-4281-BBD1-79A6E44F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09" y="1825625"/>
            <a:ext cx="114986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 err="1"/>
              <a:t>계시란</a:t>
            </a:r>
            <a:r>
              <a:rPr lang="ko-KR" altLang="en-US" sz="3600" dirty="0"/>
              <a:t> 하나님께서 사람에게 하나님 자신과 하나님의 목적</a:t>
            </a:r>
            <a:r>
              <a:rPr lang="en-US" altLang="ko-KR" sz="3600" dirty="0"/>
              <a:t>, </a:t>
            </a:r>
            <a:r>
              <a:rPr lang="ko-KR" altLang="en-US" sz="3600" dirty="0"/>
              <a:t>행동에 대한 하나님의 뜻을 밝히시는 방법을 말합니다</a:t>
            </a:r>
            <a:r>
              <a:rPr lang="en-US" altLang="ko-KR" sz="3600" dirty="0"/>
              <a:t>. </a:t>
            </a:r>
            <a:r>
              <a:rPr lang="ko-KR" altLang="en-US" sz="3600" dirty="0"/>
              <a:t>이 땅에서 우리는 하나님의 다양한 계시를 통해 우리를 향한 하나님의 뜻을 </a:t>
            </a:r>
            <a:r>
              <a:rPr lang="ko-KR" altLang="en-US" sz="3600" dirty="0" err="1"/>
              <a:t>알수</a:t>
            </a:r>
            <a:r>
              <a:rPr lang="ko-KR" altLang="en-US" sz="3600" dirty="0"/>
              <a:t> 있습니다</a:t>
            </a:r>
            <a:r>
              <a:rPr lang="en-US" altLang="ko-KR" sz="3600" dirty="0"/>
              <a:t>. </a:t>
            </a:r>
            <a:r>
              <a:rPr lang="ko-KR" altLang="en-US" sz="3600" dirty="0"/>
              <a:t>계시는 크게 </a:t>
            </a:r>
            <a:r>
              <a:rPr lang="en-US" altLang="ko-KR" sz="3600" dirty="0"/>
              <a:t>“</a:t>
            </a:r>
            <a:r>
              <a:rPr lang="ko-KR" altLang="en-US" sz="3600" dirty="0"/>
              <a:t>일반계시</a:t>
            </a:r>
            <a:r>
              <a:rPr lang="en-US" altLang="ko-KR" sz="3600" dirty="0"/>
              <a:t>”</a:t>
            </a:r>
            <a:r>
              <a:rPr lang="ko-KR" altLang="en-US" sz="3600" dirty="0"/>
              <a:t>오 </a:t>
            </a:r>
            <a:r>
              <a:rPr lang="en-US" altLang="ko-KR" sz="3600" dirty="0"/>
              <a:t>“</a:t>
            </a:r>
            <a:r>
              <a:rPr lang="ko-KR" altLang="en-US" sz="3600" dirty="0"/>
              <a:t>특별계시</a:t>
            </a:r>
            <a:r>
              <a:rPr lang="en-US" altLang="ko-KR" sz="3600" dirty="0"/>
              <a:t>＂</a:t>
            </a:r>
            <a:r>
              <a:rPr lang="ko-KR" altLang="en-US" sz="3600" dirty="0"/>
              <a:t>로 나뉩니다</a:t>
            </a:r>
            <a:r>
              <a:rPr lang="en-US" altLang="ko-KR" sz="3600" dirty="0"/>
              <a:t>.  </a:t>
            </a:r>
            <a:r>
              <a:rPr lang="ko-KR" altLang="en-US" sz="3600" dirty="0"/>
              <a:t>일반계시는 하나님의 창조사역에 근거하여 모든 인간에게 개방된 계시를 말하며</a:t>
            </a:r>
            <a:r>
              <a:rPr lang="en-US" altLang="ko-KR" sz="3600" dirty="0"/>
              <a:t>, </a:t>
            </a:r>
            <a:r>
              <a:rPr lang="ko-KR" altLang="en-US" sz="3600" dirty="0"/>
              <a:t>특별계시는 일반계시와 달리 하나님의 특별한 방법으로 주도된 직접적인 계시를 말합니다</a:t>
            </a:r>
            <a:r>
              <a:rPr lang="en-US" altLang="ko-KR" sz="3600" dirty="0"/>
              <a:t>.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7595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CB0B6-A16B-489C-9D52-FB79D5EE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03" y="345502"/>
            <a:ext cx="10941731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성경이 말하는 전체적인 내용의 주제는 무엇입니까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A2B37-754D-4DC8-9C93-06897DC60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09" y="1825625"/>
            <a:ext cx="119931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latin typeface="+mn-ea"/>
              </a:rPr>
              <a:t>또 </a:t>
            </a:r>
            <a:r>
              <a:rPr lang="ko-KR" altLang="en-US" b="1" dirty="0" err="1">
                <a:latin typeface="+mn-ea"/>
              </a:rPr>
              <a:t>어려서부터</a:t>
            </a:r>
            <a:r>
              <a:rPr lang="ko-KR" altLang="en-US" b="1" dirty="0">
                <a:latin typeface="+mn-ea"/>
              </a:rPr>
              <a:t> 성경을 </a:t>
            </a:r>
            <a:r>
              <a:rPr lang="ko-KR" altLang="en-US" b="1" dirty="0" err="1">
                <a:latin typeface="+mn-ea"/>
              </a:rPr>
              <a:t>알았나니</a:t>
            </a:r>
            <a:r>
              <a:rPr lang="ko-KR" altLang="en-US" b="1" dirty="0">
                <a:latin typeface="+mn-ea"/>
              </a:rPr>
              <a:t> 성경은 능히 너로 하여금 그리스도 예수 안에 있는 믿음으로 말미암아 구원에 이르는 지혜가 있게 </a:t>
            </a:r>
            <a:r>
              <a:rPr lang="ko-KR" altLang="en-US" b="1" dirty="0" err="1">
                <a:latin typeface="+mn-ea"/>
              </a:rPr>
              <a:t>하느니라</a:t>
            </a:r>
            <a:r>
              <a:rPr lang="ko-KR" altLang="en-US" b="1" dirty="0">
                <a:latin typeface="+mn-ea"/>
              </a:rPr>
              <a:t>   </a:t>
            </a:r>
          </a:p>
          <a:p>
            <a:pPr marL="0" indent="0">
              <a:buNone/>
            </a:pPr>
            <a:r>
              <a:rPr lang="ko-KR" altLang="en-US" b="1" dirty="0">
                <a:latin typeface="+mn-ea"/>
              </a:rPr>
              <a:t>모든 성경은 하나님의 감동으로 된 것으로 교훈과 책망과 바르게 함과 의로 교육하기에 유익하니   </a:t>
            </a:r>
          </a:p>
          <a:p>
            <a:pPr marL="0" indent="0">
              <a:buNone/>
            </a:pPr>
            <a:r>
              <a:rPr lang="ko-KR" altLang="en-US" b="1" dirty="0">
                <a:latin typeface="+mn-ea"/>
              </a:rPr>
              <a:t>이는 하나님의 사람으로 온전하게 하며 모든 선한 일을 행할 능력을 갖추게 하려 함이라 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 err="1">
                <a:latin typeface="+mn-ea"/>
              </a:rPr>
              <a:t>디모데후서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3</a:t>
            </a:r>
            <a:r>
              <a:rPr lang="ko-KR" altLang="en-US" b="1" dirty="0">
                <a:latin typeface="+mn-ea"/>
              </a:rPr>
              <a:t>장 </a:t>
            </a:r>
            <a:r>
              <a:rPr lang="en-US" altLang="ko-KR" b="1" dirty="0">
                <a:latin typeface="+mn-ea"/>
              </a:rPr>
              <a:t>15-17</a:t>
            </a:r>
            <a:r>
              <a:rPr lang="ko-KR" altLang="en-US" b="1" dirty="0">
                <a:latin typeface="+mn-ea"/>
              </a:rPr>
              <a:t>절</a:t>
            </a:r>
            <a:r>
              <a:rPr lang="en-US" altLang="ko-KR" b="1" dirty="0">
                <a:latin typeface="+mn-ea"/>
              </a:rPr>
              <a:t>)</a:t>
            </a:r>
          </a:p>
          <a:p>
            <a:endParaRPr lang="en-US" altLang="ko-KR" b="1" dirty="0">
              <a:latin typeface="+mn-ea"/>
            </a:endParaRPr>
          </a:p>
          <a:p>
            <a:pPr marL="0" indent="0">
              <a:buNone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+mn-ea"/>
              </a:rPr>
              <a:t>너희가 성경에서 영생을 얻는 줄 생각하고 성경을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+mn-ea"/>
              </a:rPr>
              <a:t>연구하거니와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+mn-ea"/>
              </a:rPr>
              <a:t> 이 성경이 곧 내게 대하여 증언하는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+mn-ea"/>
              </a:rPr>
              <a:t>것이니라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+mn-ea"/>
              </a:rPr>
              <a:t> 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+mn-ea"/>
              </a:rPr>
              <a:t>요한복음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+mn-ea"/>
              </a:rPr>
              <a:t>5:39)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838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4BA2C-899C-44D6-9563-682A0EC5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95" y="1156252"/>
            <a:ext cx="10515600" cy="849244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</a:rPr>
              <a:t>삼일교회 </a:t>
            </a:r>
            <a:r>
              <a:rPr lang="ko-KR" altLang="en-US" sz="4000" b="1" dirty="0" err="1">
                <a:solidFill>
                  <a:srgbClr val="002060"/>
                </a:solidFill>
              </a:rPr>
              <a:t>새가족</a:t>
            </a:r>
            <a:r>
              <a:rPr lang="ko-KR" altLang="en-US" sz="4000" b="1" dirty="0">
                <a:solidFill>
                  <a:srgbClr val="002060"/>
                </a:solidFill>
              </a:rPr>
              <a:t> 교육교재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78052AE-1ED1-4618-B9E6-9FA1673D5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r="4972" b="1"/>
          <a:stretch/>
        </p:blipFill>
        <p:spPr>
          <a:xfrm>
            <a:off x="7700949" y="2307698"/>
            <a:ext cx="1987925" cy="3108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D50CDC-1745-4352-949E-E9C0A7651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7" r="2406" b="1"/>
          <a:stretch/>
        </p:blipFill>
        <p:spPr>
          <a:xfrm>
            <a:off x="2197942" y="2307698"/>
            <a:ext cx="1987934" cy="3108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E910335-1354-4999-8342-7D210A6F8F04}"/>
              </a:ext>
            </a:extLst>
          </p:cNvPr>
          <p:cNvSpPr txBox="1"/>
          <p:nvPr/>
        </p:nvSpPr>
        <p:spPr>
          <a:xfrm>
            <a:off x="140735" y="5512416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800" b="1" dirty="0" err="1"/>
              <a:t>초신자반</a:t>
            </a:r>
            <a:endParaRPr lang="ko-KR" altLang="en-US" sz="18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D69551-8D8B-48F6-9FCE-BF4B964F15DA}"/>
              </a:ext>
            </a:extLst>
          </p:cNvPr>
          <p:cNvSpPr txBox="1"/>
          <p:nvPr/>
        </p:nvSpPr>
        <p:spPr>
          <a:xfrm>
            <a:off x="5686827" y="5512416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800" b="1" dirty="0" err="1">
                <a:latin typeface="+mn-ea"/>
              </a:rPr>
              <a:t>기신자반</a:t>
            </a:r>
            <a:endParaRPr lang="ko-KR" altLang="en-US" sz="1800" b="1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A7BA3A6-1DF9-41AE-9586-469C1D9CD6A9}"/>
              </a:ext>
            </a:extLst>
          </p:cNvPr>
          <p:cNvGrpSpPr/>
          <p:nvPr/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B86F27-DF9A-4E79-913F-9C48DF3C2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35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AD7346B-7545-4292-942F-D054602AD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293"/>
            <a:stretch/>
          </p:blipFill>
          <p:spPr>
            <a:xfrm>
              <a:off x="3849898" y="0"/>
              <a:ext cx="7305797" cy="6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860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1E355-CB29-47DC-8E1D-12FA81681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27" y="365125"/>
            <a:ext cx="1189504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</a:rPr>
              <a:t>성경의 구약과 신약은 서로 어떤 연관이 있습니까</a:t>
            </a:r>
            <a:r>
              <a:rPr lang="en-US" altLang="ko-KR" sz="3600" b="1" dirty="0">
                <a:solidFill>
                  <a:srgbClr val="0070C0"/>
                </a:solidFill>
              </a:rPr>
              <a:t>? 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1CD78F2-CDB1-4DA5-9EEA-77964FFF4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12" y="1825625"/>
            <a:ext cx="5871575" cy="4351338"/>
          </a:xfrm>
        </p:spPr>
      </p:pic>
    </p:spTree>
    <p:extLst>
      <p:ext uri="{BB962C8B-B14F-4D97-AF65-F5344CB8AC3E}">
        <p14:creationId xmlns:p14="http://schemas.microsoft.com/office/powerpoint/2010/main" val="79108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9F268-9EDA-468B-9875-94B690AD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59B2D-C825-4FF3-A139-F33DC2414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2. 큰 숲 살피기">
            <a:extLst>
              <a:ext uri="{FF2B5EF4-FFF2-40B4-BE49-F238E27FC236}">
                <a16:creationId xmlns:a16="http://schemas.microsoft.com/office/drawing/2014/main" id="{B91C8040-0932-4437-BAA4-6D480477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60" y="127197"/>
            <a:ext cx="11592599" cy="64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72F4C0C-D0FB-4677-B172-748154DD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46" y="316706"/>
            <a:ext cx="3708025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3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AB636-735A-4055-8B9C-EEE20624D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2" y="361200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성경을 어떻게 잘 </a:t>
            </a:r>
            <a:r>
              <a:rPr lang="ko-KR" altLang="en-US" b="1" dirty="0" err="1">
                <a:solidFill>
                  <a:srgbClr val="0070C0"/>
                </a:solidFill>
              </a:rPr>
              <a:t>읽을수있나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62B83-D17E-45FA-92E1-D6B554B8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201" y="1879544"/>
            <a:ext cx="5905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49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B9C64C-05D3-46D0-B800-CB9FB2465805}"/>
              </a:ext>
            </a:extLst>
          </p:cNvPr>
          <p:cNvSpPr txBox="1"/>
          <p:nvPr/>
        </p:nvSpPr>
        <p:spPr>
          <a:xfrm>
            <a:off x="429814" y="4183363"/>
            <a:ext cx="117496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0" dirty="0">
                <a:solidFill>
                  <a:srgbClr val="333333"/>
                </a:solidFill>
                <a:effectLst/>
                <a:latin typeface="+mn-ea"/>
              </a:rPr>
              <a:t>예언은 언제든지 사람의 뜻으로 낸 것이 아니요 오직 성령의 감동하심을 받은 사람들이 하나님께 받아 말한 것임이라   </a:t>
            </a:r>
            <a:r>
              <a:rPr lang="en-US" altLang="ko-KR" sz="3600" b="1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ko-KR" altLang="en-US" sz="3600" b="1" i="0" dirty="0">
                <a:solidFill>
                  <a:srgbClr val="333333"/>
                </a:solidFill>
                <a:effectLst/>
                <a:latin typeface="+mn-ea"/>
              </a:rPr>
              <a:t>베드로후서 </a:t>
            </a:r>
            <a:r>
              <a:rPr lang="en-US" altLang="ko-KR" sz="3600" b="1" i="0" dirty="0">
                <a:solidFill>
                  <a:srgbClr val="333333"/>
                </a:solidFill>
                <a:effectLst/>
                <a:latin typeface="+mn-ea"/>
              </a:rPr>
              <a:t>1</a:t>
            </a:r>
            <a:r>
              <a:rPr lang="ko-KR" altLang="en-US" sz="3600" b="1" i="0" dirty="0">
                <a:solidFill>
                  <a:srgbClr val="333333"/>
                </a:solidFill>
                <a:effectLst/>
                <a:latin typeface="+mn-ea"/>
              </a:rPr>
              <a:t>장</a:t>
            </a:r>
            <a:r>
              <a:rPr lang="en-US" altLang="ko-KR" sz="3600" b="1" i="0" dirty="0">
                <a:solidFill>
                  <a:srgbClr val="333333"/>
                </a:solidFill>
                <a:effectLst/>
                <a:latin typeface="+mn-ea"/>
              </a:rPr>
              <a:t>21</a:t>
            </a:r>
            <a:r>
              <a:rPr lang="ko-KR" altLang="en-US" sz="3600" b="1" i="0" dirty="0">
                <a:solidFill>
                  <a:srgbClr val="333333"/>
                </a:solidFill>
                <a:effectLst/>
                <a:latin typeface="+mn-ea"/>
              </a:rPr>
              <a:t>절</a:t>
            </a:r>
            <a:r>
              <a:rPr lang="en-US" altLang="ko-KR" sz="3600" b="1" i="0" dirty="0">
                <a:solidFill>
                  <a:srgbClr val="333333"/>
                </a:solidFill>
                <a:effectLst/>
                <a:latin typeface="+mn-ea"/>
              </a:rPr>
              <a:t>)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F71E5-C813-4AFE-BD73-43F5FC0397C1}"/>
              </a:ext>
            </a:extLst>
          </p:cNvPr>
          <p:cNvSpPr txBox="1"/>
          <p:nvPr/>
        </p:nvSpPr>
        <p:spPr>
          <a:xfrm>
            <a:off x="467241" y="2197283"/>
            <a:ext cx="116747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+mn-ea"/>
              </a:rPr>
              <a:t>모든 성경은 하나님의 감동으로 된 것으로 교훈과 책망과 바르게 함과 의로 교육하기에 유익하니 </a:t>
            </a:r>
            <a:br>
              <a:rPr lang="en-US" altLang="ko-KR" sz="3600" b="1" dirty="0">
                <a:latin typeface="+mn-ea"/>
              </a:rPr>
            </a:br>
            <a:r>
              <a:rPr lang="en-US" altLang="ko-KR" sz="3600" b="1" dirty="0">
                <a:latin typeface="+mn-ea"/>
              </a:rPr>
              <a:t>(</a:t>
            </a:r>
            <a:r>
              <a:rPr lang="ko-KR" altLang="en-US" sz="3600" b="1" dirty="0" err="1">
                <a:latin typeface="+mn-ea"/>
              </a:rPr>
              <a:t>디모데후서</a:t>
            </a:r>
            <a:r>
              <a:rPr lang="ko-KR" altLang="en-US" sz="3600" b="1" dirty="0">
                <a:latin typeface="+mn-ea"/>
              </a:rPr>
              <a:t> </a:t>
            </a:r>
            <a:r>
              <a:rPr lang="en-US" altLang="ko-KR" sz="3600" b="1" dirty="0">
                <a:latin typeface="+mn-ea"/>
              </a:rPr>
              <a:t>3</a:t>
            </a:r>
            <a:r>
              <a:rPr lang="ko-KR" altLang="en-US" sz="3600" b="1" dirty="0">
                <a:latin typeface="+mn-ea"/>
              </a:rPr>
              <a:t>장 </a:t>
            </a:r>
            <a:r>
              <a:rPr lang="en-US" altLang="ko-KR" sz="3600" b="1" dirty="0">
                <a:latin typeface="+mn-ea"/>
              </a:rPr>
              <a:t>16</a:t>
            </a:r>
            <a:r>
              <a:rPr lang="ko-KR" altLang="en-US" sz="3600" b="1" dirty="0">
                <a:latin typeface="+mn-ea"/>
              </a:rPr>
              <a:t>절</a:t>
            </a:r>
            <a:r>
              <a:rPr lang="en-US" altLang="ko-KR" sz="3600" b="1" dirty="0">
                <a:latin typeface="+mn-ea"/>
              </a:rPr>
              <a:t>)</a:t>
            </a:r>
            <a:endParaRPr lang="ko-KR" altLang="en-US" sz="3600" b="1" dirty="0">
              <a:latin typeface="+mn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1066F89-A3DC-49E7-867F-FE2D291FDF67}"/>
              </a:ext>
            </a:extLst>
          </p:cNvPr>
          <p:cNvSpPr txBox="1">
            <a:spLocks/>
          </p:cNvSpPr>
          <p:nvPr/>
        </p:nvSpPr>
        <p:spPr>
          <a:xfrm>
            <a:off x="3159192" y="365125"/>
            <a:ext cx="83555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rgbClr val="0070C0"/>
                </a:solidFill>
              </a:rPr>
              <a:t>성경의 저자는 누구입니까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0D339-A379-440B-BC8E-D90AE910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62FC2-5F5B-4BF5-9216-BD600D459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626" y="1969712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내용 개체 틀 4" descr="앉아있는, 테이블, 목재의, 음식이(가) 표시된 사진&#10;&#10;자동 생성된 설명">
            <a:extLst>
              <a:ext uri="{FF2B5EF4-FFF2-40B4-BE49-F238E27FC236}">
                <a16:creationId xmlns:a16="http://schemas.microsoft.com/office/drawing/2014/main" id="{A7FC3FE1-E282-4D0D-A58A-D132745F3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6" y="1258426"/>
            <a:ext cx="4697058" cy="4449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4FC4E-676F-406F-815F-00C48460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19" y="1258426"/>
            <a:ext cx="4591664" cy="44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2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8D686-AF41-46D4-A73E-636A20BB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말씀이 주는 유익은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D740F3F-8E6A-4460-8F44-A7D6BDD0B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06" y="1468581"/>
            <a:ext cx="11892742" cy="5428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b="1" i="0" dirty="0">
                <a:solidFill>
                  <a:srgbClr val="333333"/>
                </a:solidFill>
                <a:effectLst/>
                <a:latin typeface="+mn-ea"/>
              </a:rPr>
              <a:t>주의 말씀은 내 발에 등이요 내 길에 </a:t>
            </a:r>
            <a:r>
              <a:rPr lang="ko-KR" altLang="en-US" sz="3200" b="1" i="0" dirty="0" err="1">
                <a:solidFill>
                  <a:srgbClr val="333333"/>
                </a:solidFill>
                <a:effectLst/>
                <a:latin typeface="+mn-ea"/>
              </a:rPr>
              <a:t>빛이니이다</a:t>
            </a:r>
            <a:r>
              <a:rPr lang="ko-KR" altLang="en-US" sz="3200" b="1" i="0" dirty="0">
                <a:solidFill>
                  <a:srgbClr val="333333"/>
                </a:solidFill>
                <a:effectLst/>
                <a:latin typeface="+mn-ea"/>
              </a:rPr>
              <a:t>  </a:t>
            </a:r>
            <a:br>
              <a:rPr lang="en-US" altLang="ko-KR" sz="3200" b="1" i="0" dirty="0">
                <a:solidFill>
                  <a:srgbClr val="333333"/>
                </a:solidFill>
                <a:effectLst/>
                <a:latin typeface="+mn-ea"/>
              </a:rPr>
            </a:br>
            <a:r>
              <a:rPr lang="en-US" altLang="ko-KR" sz="3200" b="1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ko-KR" altLang="en-US" sz="3200" b="1" i="0" dirty="0">
                <a:solidFill>
                  <a:srgbClr val="333333"/>
                </a:solidFill>
                <a:effectLst/>
                <a:latin typeface="+mn-ea"/>
              </a:rPr>
              <a:t>시편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+mn-ea"/>
              </a:rPr>
              <a:t>119:105)</a:t>
            </a:r>
          </a:p>
          <a:p>
            <a:pPr algn="ctr"/>
            <a:endParaRPr lang="en-US" altLang="ko-KR" sz="3200" b="1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ko-KR" altLang="en-US" sz="3200" b="1" dirty="0">
                <a:latin typeface="+mn-ea"/>
              </a:rPr>
              <a:t>청년이 무엇으로 그의 행실을 깨끗하게 </a:t>
            </a:r>
            <a:r>
              <a:rPr lang="ko-KR" altLang="en-US" sz="3200" b="1" dirty="0" err="1">
                <a:latin typeface="+mn-ea"/>
              </a:rPr>
              <a:t>하리이까</a:t>
            </a:r>
            <a:r>
              <a:rPr lang="ko-KR" altLang="en-US" sz="3200" b="1" dirty="0">
                <a:latin typeface="+mn-ea"/>
              </a:rPr>
              <a:t> 주의 말씀만 지킬 </a:t>
            </a:r>
            <a:r>
              <a:rPr lang="ko-KR" altLang="en-US" sz="3200" b="1" dirty="0" err="1">
                <a:latin typeface="+mn-ea"/>
              </a:rPr>
              <a:t>따름이니이다</a:t>
            </a:r>
            <a:r>
              <a:rPr lang="en-US" altLang="ko-KR" sz="3200" b="1" dirty="0">
                <a:latin typeface="+mn-ea"/>
              </a:rPr>
              <a:t>.</a:t>
            </a:r>
            <a:r>
              <a:rPr lang="ko-KR" altLang="en-US" sz="3200" b="1" dirty="0">
                <a:latin typeface="+mn-ea"/>
              </a:rPr>
              <a:t> 내가 주께 범죄하지 아니하려 하여 주의 말씀을 내 마음에 </a:t>
            </a:r>
            <a:r>
              <a:rPr lang="ko-KR" altLang="en-US" sz="3200" b="1" dirty="0" err="1">
                <a:latin typeface="+mn-ea"/>
              </a:rPr>
              <a:t>두었나이다</a:t>
            </a:r>
            <a:r>
              <a:rPr lang="ko-KR" altLang="en-US" sz="3200" b="1" dirty="0">
                <a:latin typeface="+mn-ea"/>
              </a:rPr>
              <a:t> </a:t>
            </a:r>
            <a:r>
              <a:rPr lang="en-US" altLang="ko-KR" sz="3200" b="1" dirty="0">
                <a:latin typeface="+mn-ea"/>
              </a:rPr>
              <a:t>(</a:t>
            </a:r>
            <a:r>
              <a:rPr lang="ko-KR" altLang="en-US" sz="3200" b="1" dirty="0">
                <a:latin typeface="+mn-ea"/>
              </a:rPr>
              <a:t>시편</a:t>
            </a:r>
            <a:r>
              <a:rPr lang="en-US" altLang="ko-KR" sz="3200" b="1" dirty="0">
                <a:latin typeface="+mn-ea"/>
              </a:rPr>
              <a:t>119: 9,11)</a:t>
            </a:r>
          </a:p>
          <a:p>
            <a:pPr algn="ctr"/>
            <a:endParaRPr lang="en-US" altLang="ko-KR" sz="32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3200" b="1" i="0" dirty="0">
                <a:solidFill>
                  <a:srgbClr val="333333"/>
                </a:solidFill>
                <a:effectLst/>
                <a:latin typeface="+mn-ea"/>
              </a:rPr>
              <a:t>구원의 투구와 성령의 검 곧 하나님의 말씀을 가지라 </a:t>
            </a:r>
            <a:br>
              <a:rPr lang="en-US" altLang="ko-KR" sz="3200" b="1" i="0" dirty="0">
                <a:solidFill>
                  <a:srgbClr val="333333"/>
                </a:solidFill>
                <a:effectLst/>
                <a:latin typeface="+mn-ea"/>
              </a:rPr>
            </a:br>
            <a:r>
              <a:rPr lang="en-US" altLang="ko-KR" sz="3200" b="1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ko-KR" altLang="en-US" sz="3200" b="1" i="0" dirty="0">
                <a:solidFill>
                  <a:srgbClr val="333333"/>
                </a:solidFill>
                <a:effectLst/>
                <a:latin typeface="+mn-ea"/>
              </a:rPr>
              <a:t>에베소서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+mn-ea"/>
              </a:rPr>
              <a:t>6</a:t>
            </a:r>
            <a:r>
              <a:rPr lang="ko-KR" altLang="en-US" sz="3200" b="1" i="0" dirty="0">
                <a:solidFill>
                  <a:srgbClr val="333333"/>
                </a:solidFill>
                <a:effectLst/>
                <a:latin typeface="+mn-ea"/>
              </a:rPr>
              <a:t>장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+mn-ea"/>
              </a:rPr>
              <a:t>17</a:t>
            </a:r>
            <a:r>
              <a:rPr lang="ko-KR" altLang="en-US" sz="3200" b="1" i="0" dirty="0">
                <a:solidFill>
                  <a:srgbClr val="333333"/>
                </a:solidFill>
                <a:effectLst/>
                <a:latin typeface="+mn-ea"/>
              </a:rPr>
              <a:t>절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+mn-ea"/>
              </a:rPr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4700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E83C0-5A66-4BF3-ABDA-165CFBF24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7" y="365125"/>
            <a:ext cx="12133133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</a:rPr>
              <a:t>말씀의 유익을 누리기 위해 우리는 어떤 삶을 살아야 할까요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1DFAE-8ACE-4B6E-A256-4621F0B02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3600" b="1" i="0" dirty="0">
                <a:solidFill>
                  <a:srgbClr val="333333"/>
                </a:solidFill>
                <a:effectLst/>
                <a:latin typeface="+mn-ea"/>
              </a:rPr>
              <a:t>평생에 자기 옆에 두고 읽어 그의 하나님 여호와 경외하기를 배우며 이 율법의 모든 말과 이 규례를 지켜 행할 것이라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신명기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17:19)</a:t>
            </a:r>
          </a:p>
          <a:p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3600" b="1" i="0" dirty="0">
                <a:solidFill>
                  <a:srgbClr val="333333"/>
                </a:solidFill>
                <a:effectLst/>
                <a:latin typeface="+mn-ea"/>
              </a:rPr>
              <a:t>이 율법책을 네 입에서 떠나지 말게 하며 주야로 그것을 묵상하여 그 안에 기록된 대로 다 지켜 행하라 그리하면 네 길이 평탄하게 될 것이며 네가 형통하리라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 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여호수아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8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절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437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A0CE8-C570-4F5C-9388-065B22CC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546" y="5114158"/>
            <a:ext cx="5673191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https://sum.su.or.kr:8888/bible/today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2E9144-92C1-431F-8A7A-657395F2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268" y="1825625"/>
            <a:ext cx="2869325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1E7752-AF9D-475C-89D5-B4E8274B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" y="461953"/>
            <a:ext cx="3388818" cy="5863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78FEB0-75B1-4792-B1D1-8B7008BE4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683" y="904765"/>
            <a:ext cx="2646685" cy="4043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21FABB-F814-48A2-AB2A-143EB2D07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229" y="904765"/>
            <a:ext cx="4527401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4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F2405-DA14-4C2E-8562-0227FDD7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E3450-76FF-4D8E-9807-A68EB096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C4B26-06B2-42C1-9289-F69E6D0E4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69" b="10858"/>
          <a:stretch/>
        </p:blipFill>
        <p:spPr>
          <a:xfrm>
            <a:off x="3105505" y="629167"/>
            <a:ext cx="5212766" cy="572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23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1A39B-933E-48BE-9C9A-83AA872A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399C45-4805-4895-A871-E1DF3E314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7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F9D2FD-F7D7-4D16-8A2B-9730738A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b="1" dirty="0">
                <a:solidFill>
                  <a:srgbClr val="414F60"/>
                </a:solidFill>
              </a:rPr>
              <a:t>그리스도인의 삶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72C3187-3BFF-4C69-AF01-B5F829F6B92C}"/>
              </a:ext>
            </a:extLst>
          </p:cNvPr>
          <p:cNvSpPr txBox="1">
            <a:spLocks/>
          </p:cNvSpPr>
          <p:nvPr/>
        </p:nvSpPr>
        <p:spPr>
          <a:xfrm>
            <a:off x="871220" y="2248823"/>
            <a:ext cx="6006192" cy="3928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latinLnBrk="0">
              <a:buNone/>
            </a:pPr>
            <a:r>
              <a:rPr lang="en-US" altLang="ko-KR" dirty="0">
                <a:solidFill>
                  <a:srgbClr val="414F60"/>
                </a:solidFill>
              </a:rPr>
              <a:t>1</a:t>
            </a:r>
            <a:r>
              <a:rPr lang="ko-KR" altLang="en-US" dirty="0">
                <a:solidFill>
                  <a:srgbClr val="414F60"/>
                </a:solidFill>
              </a:rPr>
              <a:t>주 화평케 하시는 예수님</a:t>
            </a:r>
            <a:endParaRPr lang="en-US" altLang="ko-KR" dirty="0">
              <a:solidFill>
                <a:srgbClr val="414F60"/>
              </a:solidFill>
            </a:endParaRPr>
          </a:p>
          <a:p>
            <a:pPr indent="0" latinLnBrk="0">
              <a:buNone/>
            </a:pPr>
            <a:r>
              <a:rPr lang="en-US" altLang="ko-KR" dirty="0">
                <a:solidFill>
                  <a:srgbClr val="414F60"/>
                </a:solidFill>
              </a:rPr>
              <a:t>2</a:t>
            </a:r>
            <a:r>
              <a:rPr lang="ko-KR" altLang="en-US" dirty="0">
                <a:solidFill>
                  <a:srgbClr val="414F60"/>
                </a:solidFill>
              </a:rPr>
              <a:t>주 하나님의 감동으로 된 성경</a:t>
            </a:r>
            <a:endParaRPr lang="en-US" altLang="ko-KR" dirty="0">
              <a:solidFill>
                <a:srgbClr val="414F60"/>
              </a:solidFill>
            </a:endParaRPr>
          </a:p>
          <a:p>
            <a:pPr indent="0" latinLnBrk="0">
              <a:buNone/>
            </a:pPr>
            <a:r>
              <a:rPr lang="en-US" altLang="ko-KR" dirty="0">
                <a:solidFill>
                  <a:srgbClr val="414F60"/>
                </a:solidFill>
              </a:rPr>
              <a:t>3</a:t>
            </a:r>
            <a:r>
              <a:rPr lang="ko-KR" altLang="en-US" dirty="0">
                <a:solidFill>
                  <a:srgbClr val="414F60"/>
                </a:solidFill>
              </a:rPr>
              <a:t>주 하나님의 공동체 교회</a:t>
            </a:r>
            <a:endParaRPr lang="en-US" altLang="ko-KR" dirty="0">
              <a:solidFill>
                <a:srgbClr val="414F60"/>
              </a:solidFill>
            </a:endParaRPr>
          </a:p>
          <a:p>
            <a:pPr indent="0" latinLnBrk="0">
              <a:buNone/>
            </a:pPr>
            <a:r>
              <a:rPr lang="en-US" altLang="ko-KR" dirty="0">
                <a:solidFill>
                  <a:srgbClr val="414F60"/>
                </a:solidFill>
              </a:rPr>
              <a:t>4</a:t>
            </a:r>
            <a:r>
              <a:rPr lang="ko-KR" altLang="en-US" dirty="0">
                <a:solidFill>
                  <a:srgbClr val="414F60"/>
                </a:solidFill>
              </a:rPr>
              <a:t>주 하나님이 찾으시는 예배</a:t>
            </a:r>
            <a:endParaRPr lang="en-US" altLang="ko-KR" dirty="0">
              <a:solidFill>
                <a:srgbClr val="414F60"/>
              </a:solidFill>
            </a:endParaRPr>
          </a:p>
          <a:p>
            <a:pPr marL="457200" latinLnBrk="0"/>
            <a:endParaRPr lang="en-US" altLang="ko-KR" dirty="0">
              <a:solidFill>
                <a:srgbClr val="414F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414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BA7018-D00D-4E72-8424-2D7B6C376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" b="3116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0333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삼일교회 교인 한 명 코로나19 확진 : 교회일반 : 기독일보">
            <a:extLst>
              <a:ext uri="{FF2B5EF4-FFF2-40B4-BE49-F238E27FC236}">
                <a16:creationId xmlns:a16="http://schemas.microsoft.com/office/drawing/2014/main" id="{E2A95EEB-BD6C-4A2A-B035-D493A259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3867565"/>
            <a:ext cx="1562100" cy="1155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사역보고 게시판 - [JESUS POWER 예능 2진 보고서~] &quot; 오키나와 선교 &amp; 이번주 진예배 있어요~ &quot;">
            <a:extLst>
              <a:ext uri="{FF2B5EF4-FFF2-40B4-BE49-F238E27FC236}">
                <a16:creationId xmlns:a16="http://schemas.microsoft.com/office/drawing/2014/main" id="{3F1F02D6-8C22-486B-AD82-94F240AE8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5112165"/>
            <a:ext cx="1562100" cy="1130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일교회 캠퍼스선교부 - 홈 | Facebook">
            <a:extLst>
              <a:ext uri="{FF2B5EF4-FFF2-40B4-BE49-F238E27FC236}">
                <a16:creationId xmlns:a16="http://schemas.microsoft.com/office/drawing/2014/main" id="{094C46C5-EE5B-49E4-84A7-14467436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2" y="3867565"/>
            <a:ext cx="965200" cy="96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역보고 게시판 - &amp;JOY 11진 주간보고서">
            <a:extLst>
              <a:ext uri="{FF2B5EF4-FFF2-40B4-BE49-F238E27FC236}">
                <a16:creationId xmlns:a16="http://schemas.microsoft.com/office/drawing/2014/main" id="{419F0EDD-CE2D-4B67-9098-18B50FD0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" t="4674" r="3635" b="2709"/>
          <a:stretch/>
        </p:blipFill>
        <p:spPr bwMode="auto">
          <a:xfrm>
            <a:off x="2281642" y="4921665"/>
            <a:ext cx="965200" cy="1308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삼일교회청년1부 Instagram posts (photos and videos) - Picuki.com">
            <a:extLst>
              <a:ext uri="{FF2B5EF4-FFF2-40B4-BE49-F238E27FC236}">
                <a16:creationId xmlns:a16="http://schemas.microsoft.com/office/drawing/2014/main" id="{A9D2837E-935F-4E50-AE43-6728720A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사역보고 게시판 - [ High Five Camp 보고 ] 삼일교회와 고향교회!">
            <a:extLst>
              <a:ext uri="{FF2B5EF4-FFF2-40B4-BE49-F238E27FC236}">
                <a16:creationId xmlns:a16="http://schemas.microsoft.com/office/drawing/2014/main" id="{B6AAFA6E-AE38-48AA-A3CC-1D6EEED9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3867565"/>
            <a:ext cx="2006600" cy="1257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BF7BBF-2F44-4BB5-A429-559A728B5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142" y="5201065"/>
            <a:ext cx="2006600" cy="1028700"/>
          </a:xfrm>
          <a:prstGeom prst="rect">
            <a:avLst/>
          </a:prstGeom>
        </p:spPr>
      </p:pic>
      <p:pic>
        <p:nvPicPr>
          <p:cNvPr id="1040" name="Picture 16" descr="2017-0723/ 삼일교회 주일1부 예배/ 샬롬 성가대/ '주 안에 있는 나에게' - YouTube">
            <a:extLst>
              <a:ext uri="{FF2B5EF4-FFF2-40B4-BE49-F238E27FC236}">
                <a16:creationId xmlns:a16="http://schemas.microsoft.com/office/drawing/2014/main" id="{9F0BA13B-36CF-418B-BE7F-D6D26C67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3867565"/>
            <a:ext cx="1219200" cy="596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역보고 게시판 - &amp;JOYwith11진 주일스케치">
            <a:extLst>
              <a:ext uri="{FF2B5EF4-FFF2-40B4-BE49-F238E27FC236}">
                <a16:creationId xmlns:a16="http://schemas.microsoft.com/office/drawing/2014/main" id="{5B6FCD7C-EE57-4DE8-9FAE-B04A6527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4553365"/>
            <a:ext cx="1219200" cy="1689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삼일교회 : 성령에 이끌리는 삼일교회">
            <a:extLst>
              <a:ext uri="{FF2B5EF4-FFF2-40B4-BE49-F238E27FC236}">
                <a16:creationId xmlns:a16="http://schemas.microsoft.com/office/drawing/2014/main" id="{D4E2E6E5-C419-4DA0-92CA-A401FBD6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0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17차 삼일교회 장흥선교">
            <a:extLst>
              <a:ext uri="{FF2B5EF4-FFF2-40B4-BE49-F238E27FC236}">
                <a16:creationId xmlns:a16="http://schemas.microsoft.com/office/drawing/2014/main" id="{D9D74AB1-C5A2-43CC-A0F7-09352B8F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2231607"/>
            <a:ext cx="2306983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삼일교회 겨울 장흥선교">
            <a:extLst>
              <a:ext uri="{FF2B5EF4-FFF2-40B4-BE49-F238E27FC236}">
                <a16:creationId xmlns:a16="http://schemas.microsoft.com/office/drawing/2014/main" id="{D1238CD2-5F5A-47F9-9C99-1B4A50C6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88" y="2231606"/>
            <a:ext cx="1386729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2019-0908/ 삼일교회 주일3부 예배/ 임마누엘 성가대/ '누구나 오라' - YouTube">
            <a:extLst>
              <a:ext uri="{FF2B5EF4-FFF2-40B4-BE49-F238E27FC236}">
                <a16:creationId xmlns:a16="http://schemas.microsoft.com/office/drawing/2014/main" id="{3B12AD99-EA81-4423-ABA7-636DE0CB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84" y="1309898"/>
            <a:ext cx="1358567" cy="85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성가축제 Instagram posts - Gramho.com">
            <a:extLst>
              <a:ext uri="{FF2B5EF4-FFF2-40B4-BE49-F238E27FC236}">
                <a16:creationId xmlns:a16="http://schemas.microsoft.com/office/drawing/2014/main" id="{6B7F230F-27B0-492C-B5DB-67AA9FBF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82" y="2231605"/>
            <a:ext cx="2410194" cy="15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2020-0126 / 삼일교회 주일3부 예배 / 임마누엘 성가대 / '예수께서 오실 때에' - YouTube">
            <a:extLst>
              <a:ext uri="{FF2B5EF4-FFF2-40B4-BE49-F238E27FC236}">
                <a16:creationId xmlns:a16="http://schemas.microsoft.com/office/drawing/2014/main" id="{1F8E5681-7637-4543-B8D8-FA03A42C3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1310085"/>
            <a:ext cx="1652091" cy="8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삼일TALK - [38차 대만선교] 타이페이 삼일교회 1일차 사역 보고서">
            <a:extLst>
              <a:ext uri="{FF2B5EF4-FFF2-40B4-BE49-F238E27FC236}">
                <a16:creationId xmlns:a16="http://schemas.microsoft.com/office/drawing/2014/main" id="{E7B4871E-4708-4330-9B5C-81F9E479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407" y="1310085"/>
            <a:ext cx="1866707" cy="84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4ABF8B-935E-4937-A02C-5A1239A02C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342" y="599901"/>
            <a:ext cx="10865772" cy="6339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051ADF-B1B3-4B8E-A484-28208C3CD691}"/>
              </a:ext>
            </a:extLst>
          </p:cNvPr>
          <p:cNvSpPr txBox="1"/>
          <p:nvPr/>
        </p:nvSpPr>
        <p:spPr>
          <a:xfrm>
            <a:off x="2666484" y="636410"/>
            <a:ext cx="73044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삼 일 교 회 새 가 족 교 육</a:t>
            </a:r>
          </a:p>
        </p:txBody>
      </p:sp>
      <p:pic>
        <p:nvPicPr>
          <p:cNvPr id="1056" name="Picture 32" descr="삼일교회 : 성령에 이끌리는 삼일교회">
            <a:extLst>
              <a:ext uri="{FF2B5EF4-FFF2-40B4-BE49-F238E27FC236}">
                <a16:creationId xmlns:a16="http://schemas.microsoft.com/office/drawing/2014/main" id="{6086B483-60B3-44E7-88CE-CDCADAA30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910" y="1318347"/>
            <a:ext cx="1738985" cy="8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삼일교회, 확진자 발생...&quot;건물폐쇄·대대적 방역 실시&quot; : 교계/교회 : 베리타스">
            <a:extLst>
              <a:ext uri="{FF2B5EF4-FFF2-40B4-BE49-F238E27FC236}">
                <a16:creationId xmlns:a16="http://schemas.microsoft.com/office/drawing/2014/main" id="{8F38A78E-0B5D-46AF-BDD8-AAD84C93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15" y="1326431"/>
            <a:ext cx="1584027" cy="8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삼일교회 - Church in 서울특별시">
            <a:extLst>
              <a:ext uri="{FF2B5EF4-FFF2-40B4-BE49-F238E27FC236}">
                <a16:creationId xmlns:a16="http://schemas.microsoft.com/office/drawing/2014/main" id="{03D1472D-28C9-4775-82D3-9429094D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1320750"/>
            <a:ext cx="834655" cy="83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사역보고 게시판 - [함께 웃고 함께 우는 청장년2진] 장년진으로 104 가정이 등반합니다(151122)">
            <a:extLst>
              <a:ext uri="{FF2B5EF4-FFF2-40B4-BE49-F238E27FC236}">
                <a16:creationId xmlns:a16="http://schemas.microsoft.com/office/drawing/2014/main" id="{2E2FFCF7-1EB6-4995-8E91-00C909F4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97" y="1304157"/>
            <a:ext cx="1417409" cy="8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삼일포토 - 2018 장년·청장년 제자훈련 수련회 (1)">
            <a:extLst>
              <a:ext uri="{FF2B5EF4-FFF2-40B4-BE49-F238E27FC236}">
                <a16:creationId xmlns:a16="http://schemas.microsoft.com/office/drawing/2014/main" id="{319E20EE-F581-447F-96FD-BCB95754B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2"/>
          <a:stretch/>
        </p:blipFill>
        <p:spPr bwMode="auto">
          <a:xfrm>
            <a:off x="7027010" y="2219386"/>
            <a:ext cx="4497272" cy="153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01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6E79B-A3C8-44B4-A312-D6BB98B6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           하나님의 공동체 교회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CCCC5-4A93-459D-AAAB-AACAE763596D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주차 주제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6C9200-417B-4052-AC9E-9D315CD5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82" y="1950830"/>
            <a:ext cx="2273300" cy="1841500"/>
          </a:xfrm>
          <a:prstGeom prst="rect">
            <a:avLst/>
          </a:prstGeom>
        </p:spPr>
      </p:pic>
      <p:pic>
        <p:nvPicPr>
          <p:cNvPr id="7" name="그림 6" descr="건물, 실외, 도로, 벽돌이(가) 표시된 사진&#10;&#10;자동 생성된 설명">
            <a:extLst>
              <a:ext uri="{FF2B5EF4-FFF2-40B4-BE49-F238E27FC236}">
                <a16:creationId xmlns:a16="http://schemas.microsoft.com/office/drawing/2014/main" id="{2E0B75D4-B8B2-4497-9F8E-5264F7084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" y="3855830"/>
            <a:ext cx="2273300" cy="1689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94033F-CFB4-41A0-9AD4-5BF9D62A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482" y="1950830"/>
            <a:ext cx="2387600" cy="2387600"/>
          </a:xfrm>
          <a:prstGeom prst="rect">
            <a:avLst/>
          </a:prstGeom>
        </p:spPr>
      </p:pic>
      <p:pic>
        <p:nvPicPr>
          <p:cNvPr id="11" name="그림 10" descr="건물, 실외, 키큰, 벽돌이(가) 표시된 사진&#10;&#10;자동 생성된 설명">
            <a:extLst>
              <a:ext uri="{FF2B5EF4-FFF2-40B4-BE49-F238E27FC236}">
                <a16:creationId xmlns:a16="http://schemas.microsoft.com/office/drawing/2014/main" id="{E739B220-EB43-4239-8B86-360966444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82" y="4401930"/>
            <a:ext cx="2387600" cy="1143000"/>
          </a:xfrm>
          <a:prstGeom prst="rect">
            <a:avLst/>
          </a:prstGeom>
        </p:spPr>
      </p:pic>
      <p:pic>
        <p:nvPicPr>
          <p:cNvPr id="13" name="그림 12" descr="실외, 건물, 거리, 도로이(가) 표시된 사진&#10;&#10;자동 생성된 설명">
            <a:extLst>
              <a:ext uri="{FF2B5EF4-FFF2-40B4-BE49-F238E27FC236}">
                <a16:creationId xmlns:a16="http://schemas.microsoft.com/office/drawing/2014/main" id="{AD919D1C-D270-4DC0-9238-DB0B42A59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82" y="1950830"/>
            <a:ext cx="3873500" cy="3606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B6EC02-12B6-4BCB-9AA8-EDF6CEB1F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982" y="1950830"/>
            <a:ext cx="1295400" cy="1765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EC486D-EF95-4661-AAFA-F17407B221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982" y="3779630"/>
            <a:ext cx="1295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48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7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1B2491-55F9-4A40-8071-BB5234174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314700"/>
            <a:ext cx="2832100" cy="2273300"/>
          </a:xfrm>
          <a:prstGeom prst="rect">
            <a:avLst/>
          </a:prstGeom>
        </p:spPr>
      </p:pic>
      <p:pic>
        <p:nvPicPr>
          <p:cNvPr id="20" name="그림 19" descr="건물, 실외, 도로, 벽돌이(가) 표시된 사진&#10;&#10;자동 생성된 설명">
            <a:extLst>
              <a:ext uri="{FF2B5EF4-FFF2-40B4-BE49-F238E27FC236}">
                <a16:creationId xmlns:a16="http://schemas.microsoft.com/office/drawing/2014/main" id="{86F781A3-9D37-49CC-AC19-86181191B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3314700"/>
            <a:ext cx="1041400" cy="749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F4406A-AC03-46EB-906E-BFF104A37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4140200"/>
            <a:ext cx="1041400" cy="1447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F6CD60-4F55-4D8D-B3C1-E44AD7201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900" y="3314700"/>
            <a:ext cx="2273300" cy="2273300"/>
          </a:xfrm>
          <a:prstGeom prst="rect">
            <a:avLst/>
          </a:prstGeom>
        </p:spPr>
      </p:pic>
      <p:pic>
        <p:nvPicPr>
          <p:cNvPr id="22" name="그림 21" descr="건물, 실외, 키큰, 벽돌이(가) 표시된 사진&#10;&#10;자동 생성된 설명">
            <a:extLst>
              <a:ext uri="{FF2B5EF4-FFF2-40B4-BE49-F238E27FC236}">
                <a16:creationId xmlns:a16="http://schemas.microsoft.com/office/drawing/2014/main" id="{27970563-61E2-4CBE-AF7B-91C360EF7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314700"/>
            <a:ext cx="1206500" cy="533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0111C9-0B0B-497D-94A3-1B66A2882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3924300"/>
            <a:ext cx="1206500" cy="1663700"/>
          </a:xfrm>
          <a:prstGeom prst="rect">
            <a:avLst/>
          </a:prstGeom>
        </p:spPr>
      </p:pic>
      <p:pic>
        <p:nvPicPr>
          <p:cNvPr id="24" name="그림 23" descr="실외, 건물, 거리, 도로이(가) 표시된 사진&#10;&#10;자동 생성된 설명">
            <a:extLst>
              <a:ext uri="{FF2B5EF4-FFF2-40B4-BE49-F238E27FC236}">
                <a16:creationId xmlns:a16="http://schemas.microsoft.com/office/drawing/2014/main" id="{E630DEFA-3796-44EC-951A-803B767703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314700"/>
            <a:ext cx="2451100" cy="22733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81A18E-D8D3-43A0-A6E3-D41E2D00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400">
                <a:solidFill>
                  <a:srgbClr val="FFFFFF"/>
                </a:solidFill>
              </a:rPr>
              <a:t>당신은 교회를 어떻게 정의 하시겠습니까</a:t>
            </a:r>
            <a:r>
              <a:rPr lang="en-US" altLang="ko-KR" sz="3400">
                <a:solidFill>
                  <a:srgbClr val="FFFFFF"/>
                </a:solidFill>
              </a:rPr>
              <a:t>?</a:t>
            </a:r>
            <a:br>
              <a:rPr lang="en-US" altLang="ko-KR" sz="3400">
                <a:solidFill>
                  <a:srgbClr val="FFFFFF"/>
                </a:solidFill>
              </a:rPr>
            </a:br>
            <a:r>
              <a:rPr lang="ko-KR" altLang="en-US" sz="3400">
                <a:solidFill>
                  <a:srgbClr val="FFFFFF"/>
                </a:solidFill>
              </a:rPr>
              <a:t>또 당신이 생각하는 좋은 교회란 어떤 교회입니까</a:t>
            </a:r>
            <a:r>
              <a:rPr lang="en-US" altLang="ko-KR" sz="3400">
                <a:solidFill>
                  <a:srgbClr val="FFFFFF"/>
                </a:solidFill>
              </a:rPr>
              <a:t>?</a:t>
            </a:r>
            <a:endParaRPr lang="ko-KR" altLang="en-US" sz="3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9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91C88-7785-4333-9F21-B0C86F80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78" y="547757"/>
            <a:ext cx="10515600" cy="53774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성경이 말하는 교회는 무엇일까요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5" name="내용 개체 틀 4" descr="앉아있는, 사람, 사진, 건물이(가) 표시된 사진&#10;&#10;자동 생성된 설명">
            <a:extLst>
              <a:ext uri="{FF2B5EF4-FFF2-40B4-BE49-F238E27FC236}">
                <a16:creationId xmlns:a16="http://schemas.microsoft.com/office/drawing/2014/main" id="{3AB86DC8-C581-487C-9BDD-132E555BA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32" y="3292991"/>
            <a:ext cx="6768390" cy="31215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834FA-EBDE-4F42-AB6A-9D94DED23599}"/>
              </a:ext>
            </a:extLst>
          </p:cNvPr>
          <p:cNvSpPr txBox="1"/>
          <p:nvPr/>
        </p:nvSpPr>
        <p:spPr>
          <a:xfrm>
            <a:off x="281253" y="1356411"/>
            <a:ext cx="1191074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800" b="1" i="0" dirty="0">
                <a:solidFill>
                  <a:srgbClr val="202020"/>
                </a:solidFill>
                <a:effectLst/>
                <a:latin typeface="굴림,seoul,helvetica"/>
              </a:rPr>
              <a:t>너희는 너희가 하나님의 성전인 것과 </a:t>
            </a:r>
            <a:br>
              <a:rPr lang="en-US" altLang="ko-KR" sz="2800" b="1" i="0" dirty="0">
                <a:solidFill>
                  <a:srgbClr val="202020"/>
                </a:solidFill>
                <a:effectLst/>
                <a:latin typeface="굴림,seoul,helvetica"/>
              </a:rPr>
            </a:br>
            <a:r>
              <a:rPr lang="ko-KR" altLang="en-US" sz="2800" b="1" i="0" dirty="0">
                <a:solidFill>
                  <a:srgbClr val="202020"/>
                </a:solidFill>
                <a:effectLst/>
                <a:latin typeface="굴림,seoul,helvetica"/>
              </a:rPr>
              <a:t>하나님의 성령이 너희 안에 계시는 것을 알지 못하느냐</a:t>
            </a:r>
            <a:endParaRPr lang="en-US" altLang="ko-KR" sz="2800" b="1" i="0" dirty="0">
              <a:solidFill>
                <a:srgbClr val="202020"/>
              </a:solidFill>
              <a:effectLst/>
              <a:latin typeface="굴림,seoul,helvetica"/>
            </a:endParaRPr>
          </a:p>
          <a:p>
            <a:r>
              <a:rPr lang="ko-KR" altLang="en-US" sz="2800" b="1" i="0" dirty="0">
                <a:solidFill>
                  <a:srgbClr val="202020"/>
                </a:solidFill>
                <a:effectLst/>
                <a:latin typeface="굴림,seoul,helvetica"/>
              </a:rPr>
              <a:t>누구든지 하나님의 성전을 더럽히면 하나님이 그 사람을 </a:t>
            </a:r>
            <a:r>
              <a:rPr lang="ko-KR" altLang="en-US" sz="2800" b="1" i="0" dirty="0" err="1">
                <a:solidFill>
                  <a:srgbClr val="202020"/>
                </a:solidFill>
                <a:effectLst/>
                <a:latin typeface="굴림,seoul,helvetica"/>
              </a:rPr>
              <a:t>멸하시리라</a:t>
            </a:r>
            <a:r>
              <a:rPr lang="ko-KR" altLang="en-US" sz="2800" b="1" i="0" dirty="0">
                <a:solidFill>
                  <a:srgbClr val="202020"/>
                </a:solidFill>
                <a:effectLst/>
                <a:latin typeface="굴림,seoul,helvetica"/>
              </a:rPr>
              <a:t> </a:t>
            </a:r>
            <a:br>
              <a:rPr lang="en-US" altLang="ko-KR" sz="2800" b="1" i="0" dirty="0">
                <a:solidFill>
                  <a:srgbClr val="202020"/>
                </a:solidFill>
                <a:effectLst/>
                <a:latin typeface="굴림,seoul,helvetica"/>
              </a:rPr>
            </a:br>
            <a:r>
              <a:rPr lang="ko-KR" altLang="en-US" sz="2800" b="1" i="0" dirty="0">
                <a:solidFill>
                  <a:srgbClr val="202020"/>
                </a:solidFill>
                <a:effectLst/>
                <a:latin typeface="굴림,seoul,helvetica"/>
              </a:rPr>
              <a:t>하나님의 성전은 거룩하니 너희도 </a:t>
            </a:r>
            <a:r>
              <a:rPr lang="ko-KR" altLang="en-US" sz="2800" b="1" i="0" dirty="0" err="1">
                <a:solidFill>
                  <a:srgbClr val="202020"/>
                </a:solidFill>
                <a:effectLst/>
                <a:latin typeface="굴림,seoul,helvetica"/>
              </a:rPr>
              <a:t>그러하니라</a:t>
            </a:r>
            <a:endParaRPr lang="ko-KR" altLang="en-US" sz="4000" b="1" i="0" dirty="0">
              <a:solidFill>
                <a:srgbClr val="556777"/>
              </a:solidFill>
              <a:effectLst/>
              <a:latin typeface="굴림,seoul,helvetica"/>
            </a:endParaRPr>
          </a:p>
          <a:p>
            <a:pPr algn="l"/>
            <a:r>
              <a:rPr lang="ko-KR" altLang="en-US" sz="2800" b="1" i="0" dirty="0">
                <a:solidFill>
                  <a:srgbClr val="202020"/>
                </a:solidFill>
                <a:effectLst/>
                <a:latin typeface="굴림,seoul,helvetica"/>
              </a:rPr>
              <a:t> </a:t>
            </a:r>
            <a:r>
              <a:rPr lang="en-US" altLang="ko-KR" sz="2800" b="1" i="0" dirty="0">
                <a:solidFill>
                  <a:srgbClr val="202020"/>
                </a:solidFill>
                <a:effectLst/>
                <a:latin typeface="굴림,seoul,helvetica"/>
              </a:rPr>
              <a:t>(</a:t>
            </a:r>
            <a:r>
              <a:rPr lang="ko-KR" altLang="en-US" sz="2800" b="0" i="0" dirty="0">
                <a:solidFill>
                  <a:srgbClr val="202020"/>
                </a:solidFill>
                <a:effectLst/>
                <a:latin typeface="굴림,seoul,helvetica"/>
              </a:rPr>
              <a:t>고린도전서</a:t>
            </a:r>
            <a:r>
              <a:rPr lang="en-US" altLang="ko-KR" sz="2800" b="0" i="0" dirty="0">
                <a:solidFill>
                  <a:srgbClr val="202020"/>
                </a:solidFill>
                <a:effectLst/>
                <a:latin typeface="굴림,seoul,helvetica"/>
              </a:rPr>
              <a:t>3:16-17)</a:t>
            </a:r>
            <a:endParaRPr lang="ko-KR" altLang="en-US" sz="2800" b="0" i="0" dirty="0">
              <a:solidFill>
                <a:srgbClr val="556777"/>
              </a:solidFill>
              <a:effectLst/>
              <a:latin typeface="굴림,seoul,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404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532D02-D429-405F-B76D-1672D9FB7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23" y="2729987"/>
            <a:ext cx="3314877" cy="3854508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71A5235E-2F77-481D-A9B5-8A99E5E63E5D}"/>
              </a:ext>
            </a:extLst>
          </p:cNvPr>
          <p:cNvSpPr txBox="1">
            <a:spLocks/>
          </p:cNvSpPr>
          <p:nvPr/>
        </p:nvSpPr>
        <p:spPr>
          <a:xfrm>
            <a:off x="86338" y="945797"/>
            <a:ext cx="11969614" cy="1627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/>
              <a:t>너희는 사도들과 선지자들의 터 위에 세우심을 입은 자라 </a:t>
            </a:r>
            <a:br>
              <a:rPr lang="en-US" altLang="ko-KR" sz="2800" b="1" dirty="0"/>
            </a:br>
            <a:r>
              <a:rPr lang="ko-KR" altLang="en-US" sz="2800" b="1" dirty="0"/>
              <a:t>그리스도 예수께서 친히 </a:t>
            </a:r>
            <a:r>
              <a:rPr lang="ko-KR" altLang="en-US" sz="2800" b="1" dirty="0" err="1"/>
              <a:t>모퉁잇돌이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되셨느니라</a:t>
            </a:r>
            <a:br>
              <a:rPr lang="ko-KR" altLang="en-US" sz="2800" b="1" dirty="0"/>
            </a:br>
            <a:r>
              <a:rPr lang="ko-KR" altLang="en-US" sz="2800" b="1" dirty="0"/>
              <a:t> 	</a:t>
            </a:r>
            <a:br>
              <a:rPr lang="ko-KR" altLang="en-US" sz="2800" b="1" dirty="0"/>
            </a:br>
            <a:r>
              <a:rPr lang="ko-KR" altLang="en-US" sz="2800" b="1" dirty="0"/>
              <a:t>그의 안에서 건물마다 서로 연결하여 주 안에서 성전이 되어 가고</a:t>
            </a:r>
            <a:br>
              <a:rPr lang="ko-KR" altLang="en-US" sz="2800" b="1" dirty="0"/>
            </a:br>
            <a:r>
              <a:rPr lang="ko-KR" altLang="en-US" sz="2800" b="1" dirty="0"/>
              <a:t>너희도 성령 안에서 하나님이 거하실 처소가 되기 위하여 </a:t>
            </a:r>
            <a:br>
              <a:rPr lang="en-US" altLang="ko-KR" sz="2800" b="1" dirty="0"/>
            </a:br>
            <a:r>
              <a:rPr lang="ko-KR" altLang="en-US" sz="2800" b="1" dirty="0"/>
              <a:t>그리스도 예수 안에서 함께 지어져 </a:t>
            </a:r>
            <a:r>
              <a:rPr lang="ko-KR" altLang="en-US" sz="2800" b="1" dirty="0" err="1"/>
              <a:t>가느니라</a:t>
            </a:r>
            <a:br>
              <a:rPr lang="en-US" altLang="ko-KR" sz="2800" b="1" dirty="0"/>
            </a:br>
            <a:r>
              <a:rPr lang="en-US" altLang="ko-KR" sz="2800" b="1" dirty="0"/>
              <a:t>(</a:t>
            </a:r>
            <a:r>
              <a:rPr lang="ko-KR" altLang="en-US" sz="2800" b="1" dirty="0"/>
              <a:t>에베소서 </a:t>
            </a:r>
            <a:r>
              <a:rPr lang="en-US" altLang="ko-KR" sz="2800" b="1" dirty="0"/>
              <a:t>2:20-22)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1947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4AF540-5A0B-472A-A5D5-BDF12DB2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</a:rPr>
              <a:t>사도행전 </a:t>
            </a:r>
            <a:r>
              <a:rPr lang="en-US" altLang="ko-KR" sz="4000">
                <a:solidFill>
                  <a:srgbClr val="FFFFFF"/>
                </a:solidFill>
              </a:rPr>
              <a:t>2:37-42</a:t>
            </a:r>
            <a:endParaRPr lang="ko-KR" altLang="en-US" sz="400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C25EF-E02B-45BB-BBBA-9555DDC6E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그들이 이 말을 듣고 마음에 찔려 베드로와 다른 사도들에게 물어 이르되 형제들아 우리가 </a:t>
            </a:r>
            <a:r>
              <a:rPr lang="ko-KR" altLang="en-US" sz="2000" b="1" dirty="0" err="1"/>
              <a:t>어찌할꼬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하거늘</a:t>
            </a:r>
            <a:endParaRPr lang="ko-KR" altLang="en-US" sz="2000" b="1" dirty="0"/>
          </a:p>
          <a:p>
            <a:pPr marL="0" indent="0">
              <a:buNone/>
            </a:pPr>
            <a:r>
              <a:rPr lang="ko-KR" altLang="en-US" sz="2000" b="1" dirty="0"/>
              <a:t>베드로가 이르되 너희가 회개하여 각각 예수 그리스도의 이름으로 세례를 받고 죄 사함을 받으라 그리하면 성령의 선물을 </a:t>
            </a:r>
            <a:r>
              <a:rPr lang="ko-KR" altLang="en-US" sz="2000" b="1" dirty="0" err="1"/>
              <a:t>받으리니</a:t>
            </a:r>
            <a:endParaRPr lang="ko-KR" altLang="en-US" sz="2000" b="1" dirty="0"/>
          </a:p>
          <a:p>
            <a:pPr marL="0" indent="0">
              <a:buNone/>
            </a:pPr>
            <a:r>
              <a:rPr lang="ko-KR" altLang="en-US" sz="2000" b="1" dirty="0"/>
              <a:t>이 약속은 너희와 너희 자녀와 모든 먼 데 사람 곧 주 우리 하나님이 얼마든지 부르시는 자들에게 하신 것이라 하고</a:t>
            </a:r>
          </a:p>
          <a:p>
            <a:pPr marL="0" indent="0">
              <a:buNone/>
            </a:pPr>
            <a:r>
              <a:rPr lang="ko-KR" altLang="en-US" sz="2000" b="1" dirty="0"/>
              <a:t>또 여러 말로 확증하며 권하여 이르되 너희가 이 패역한 세대에서 구원을 받으라 하니</a:t>
            </a:r>
          </a:p>
          <a:p>
            <a:pPr marL="0" indent="0">
              <a:buNone/>
            </a:pPr>
            <a:r>
              <a:rPr lang="ko-KR" altLang="en-US" sz="2000" b="1" dirty="0"/>
              <a:t>그 말을 받은 사람들은 세례를 </a:t>
            </a:r>
            <a:r>
              <a:rPr lang="ko-KR" altLang="en-US" sz="2000" b="1" dirty="0" err="1"/>
              <a:t>받으매</a:t>
            </a:r>
            <a:r>
              <a:rPr lang="ko-KR" altLang="en-US" sz="2000" b="1" dirty="0"/>
              <a:t> 이 날에 신도의 수가 삼천이나 더하더라</a:t>
            </a:r>
          </a:p>
          <a:p>
            <a:pPr marL="0" indent="0">
              <a:buNone/>
            </a:pPr>
            <a:r>
              <a:rPr lang="ko-KR" altLang="en-US" sz="2000" b="1" dirty="0"/>
              <a:t>그들이 사도의 가르침을 받아 서로 교제하고 떡을 떼며 오로지 기도하기를 </a:t>
            </a:r>
            <a:r>
              <a:rPr lang="ko-KR" altLang="en-US" sz="2000" b="1" dirty="0" err="1"/>
              <a:t>힘쓰니라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36220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23F43-5D31-484D-9FF7-A35FD1E8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2" y="365125"/>
            <a:ext cx="11545771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</a:rPr>
              <a:t>교회는 성도들</a:t>
            </a:r>
            <a:r>
              <a:rPr lang="en-US" altLang="ko-KR" sz="3200" b="1" dirty="0">
                <a:solidFill>
                  <a:srgbClr val="0070C0"/>
                </a:solidFill>
              </a:rPr>
              <a:t>, </a:t>
            </a:r>
            <a:r>
              <a:rPr lang="ko-KR" altLang="en-US" sz="3200" b="1" dirty="0">
                <a:solidFill>
                  <a:srgbClr val="0070C0"/>
                </a:solidFill>
              </a:rPr>
              <a:t>곧 성령을 받은 사람들의 모임을 의미합니다</a:t>
            </a:r>
            <a:r>
              <a:rPr lang="en-US" altLang="ko-KR" sz="3200" b="1" dirty="0">
                <a:solidFill>
                  <a:srgbClr val="0070C0"/>
                </a:solidFill>
              </a:rPr>
              <a:t>. </a:t>
            </a:r>
            <a:br>
              <a:rPr lang="en-US" altLang="ko-KR" sz="3200" b="1" dirty="0">
                <a:solidFill>
                  <a:srgbClr val="0070C0"/>
                </a:solidFill>
              </a:rPr>
            </a:br>
            <a:r>
              <a:rPr lang="ko-KR" altLang="en-US" sz="3200" b="1" dirty="0">
                <a:solidFill>
                  <a:srgbClr val="0070C0"/>
                </a:solidFill>
              </a:rPr>
              <a:t>어떻게 하면 성령을 선물로 받을 수 있습니까</a:t>
            </a:r>
            <a:r>
              <a:rPr lang="en-US" altLang="ko-KR" sz="3200" b="1" dirty="0">
                <a:solidFill>
                  <a:srgbClr val="0070C0"/>
                </a:solidFill>
              </a:rPr>
              <a:t>? (38</a:t>
            </a:r>
            <a:r>
              <a:rPr lang="ko-KR" altLang="en-US" sz="3200" b="1" dirty="0">
                <a:solidFill>
                  <a:srgbClr val="0070C0"/>
                </a:solidFill>
              </a:rPr>
              <a:t>절</a:t>
            </a:r>
            <a:r>
              <a:rPr lang="en-US" altLang="ko-KR" sz="3200" b="1" dirty="0">
                <a:solidFill>
                  <a:srgbClr val="0070C0"/>
                </a:solidFill>
              </a:rPr>
              <a:t>)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94778B-BDF5-46E7-8725-43E083434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662" y="2743198"/>
            <a:ext cx="10230195" cy="25155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4300" b="1" dirty="0"/>
              <a:t>베드로가 이르되 너희가 회개하여 </a:t>
            </a:r>
            <a:endParaRPr lang="en-US" altLang="ko-KR" sz="4300" b="1" dirty="0"/>
          </a:p>
          <a:p>
            <a:pPr marL="0" indent="0">
              <a:buNone/>
            </a:pPr>
            <a:r>
              <a:rPr lang="ko-KR" altLang="en-US" sz="4300" b="1" dirty="0"/>
              <a:t>각각 예수 그리스도의 이름으로 세례를 받고 </a:t>
            </a:r>
            <a:endParaRPr lang="en-US" altLang="ko-KR" sz="4300" b="1" dirty="0"/>
          </a:p>
          <a:p>
            <a:pPr marL="0" indent="0">
              <a:buNone/>
            </a:pPr>
            <a:r>
              <a:rPr lang="ko-KR" altLang="en-US" sz="4300" b="1" dirty="0"/>
              <a:t>죄 사함을 받으라 </a:t>
            </a:r>
            <a:endParaRPr lang="en-US" altLang="ko-KR" sz="4300" b="1" dirty="0"/>
          </a:p>
          <a:p>
            <a:pPr marL="0" indent="0">
              <a:buNone/>
            </a:pPr>
            <a:r>
              <a:rPr lang="ko-KR" altLang="en-US" sz="4300" b="1" dirty="0"/>
              <a:t>그리하면 성령의 선물을 </a:t>
            </a:r>
            <a:r>
              <a:rPr lang="ko-KR" altLang="en-US" sz="4300" b="1" dirty="0" err="1"/>
              <a:t>받으리니</a:t>
            </a:r>
            <a:endParaRPr lang="ko-KR" altLang="en-US" sz="43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37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BB14E-BBFF-405B-8033-97CF0BD5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6" y="365125"/>
            <a:ext cx="12055952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</a:rPr>
              <a:t>당신은 자신이 성령을 받았다는 사실을 어떻게 </a:t>
            </a:r>
            <a:r>
              <a:rPr lang="ko-KR" altLang="en-US" sz="3200" b="1" dirty="0" err="1">
                <a:solidFill>
                  <a:srgbClr val="0070C0"/>
                </a:solidFill>
              </a:rPr>
              <a:t>알수</a:t>
            </a:r>
            <a:r>
              <a:rPr lang="ko-KR" altLang="en-US" sz="3200" b="1" dirty="0">
                <a:solidFill>
                  <a:srgbClr val="0070C0"/>
                </a:solidFill>
              </a:rPr>
              <a:t> 있습니까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0D23E-79EE-4825-8CD0-AD548FC05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82" y="1832724"/>
            <a:ext cx="11255362" cy="4552377"/>
          </a:xfrm>
        </p:spPr>
        <p:txBody>
          <a:bodyPr>
            <a:normAutofit/>
          </a:bodyPr>
          <a:lstStyle/>
          <a:p>
            <a:pPr marL="0" marR="0" lvl="0" indent="0" algn="just">
              <a:spcBef>
                <a:spcPts val="0"/>
              </a:spcBef>
              <a:spcAft>
                <a:spcPts val="1000"/>
              </a:spcAft>
              <a:buNone/>
              <a:tabLst>
                <a:tab pos="228600" algn="l"/>
              </a:tabLst>
            </a:pPr>
            <a:r>
              <a:rPr lang="ko-KR" altLang="en-US" sz="2900" b="1" dirty="0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형제들아 신령한 것에 대하여 나는 너희가 알지 못하기를 원하지 </a:t>
            </a:r>
            <a:r>
              <a:rPr lang="ko-KR" altLang="en-US" sz="2900" b="1" dirty="0" err="1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아니하노니</a:t>
            </a:r>
            <a:r>
              <a:rPr lang="ko-KR" altLang="en-US" sz="2900" b="1" dirty="0">
                <a:solidFill>
                  <a:srgbClr val="AA0000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  <a:endParaRPr lang="ko-KR" altLang="en-US" sz="5100" dirty="0">
              <a:effectLst/>
              <a:latin typeface="+mn-ea"/>
            </a:endParaRPr>
          </a:p>
          <a:p>
            <a:pPr marL="0" marR="0" lvl="0" indent="0" algn="just">
              <a:spcBef>
                <a:spcPts val="0"/>
              </a:spcBef>
              <a:spcAft>
                <a:spcPts val="1000"/>
              </a:spcAft>
              <a:buNone/>
              <a:tabLst>
                <a:tab pos="228600" algn="l"/>
              </a:tabLst>
            </a:pPr>
            <a:r>
              <a:rPr lang="ko-KR" altLang="en-US" sz="2900" b="1" dirty="0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너희도 </a:t>
            </a:r>
            <a:r>
              <a:rPr lang="ko-KR" altLang="en-US" sz="2900" b="1" dirty="0" err="1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알거니와</a:t>
            </a:r>
            <a:r>
              <a:rPr lang="ko-KR" altLang="en-US" sz="2900" b="1" dirty="0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 너희가 이방인으로 있을 때에 말 못하는 </a:t>
            </a:r>
            <a:r>
              <a:rPr lang="ko-KR" altLang="en-US" sz="2900" b="1" dirty="0" err="1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우상에게로</a:t>
            </a:r>
            <a:r>
              <a:rPr lang="ko-KR" altLang="en-US" sz="2900" b="1" dirty="0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 끄는 그대로 끌려 </a:t>
            </a:r>
            <a:r>
              <a:rPr lang="ko-KR" altLang="en-US" sz="2900" b="1" dirty="0" err="1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갔느니라</a:t>
            </a:r>
            <a:r>
              <a:rPr lang="ko-KR" altLang="en-US" sz="2900" b="1" dirty="0">
                <a:solidFill>
                  <a:srgbClr val="AA0000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  <a:endParaRPr lang="ko-KR" altLang="en-US" sz="5100" dirty="0">
              <a:effectLst/>
              <a:latin typeface="+mn-ea"/>
            </a:endParaRPr>
          </a:p>
          <a:p>
            <a:pPr marL="0" marR="0" lvl="0" indent="0" algn="just">
              <a:spcBef>
                <a:spcPts val="0"/>
              </a:spcBef>
              <a:spcAft>
                <a:spcPts val="1000"/>
              </a:spcAft>
              <a:buNone/>
              <a:tabLst>
                <a:tab pos="228600" algn="l"/>
              </a:tabLst>
            </a:pPr>
            <a:r>
              <a:rPr lang="ko-KR" altLang="en-US" sz="2900" b="1" dirty="0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그러므로 내가 너희에게 </a:t>
            </a:r>
            <a:r>
              <a:rPr lang="ko-KR" altLang="en-US" sz="2900" b="1" dirty="0" err="1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알리노니</a:t>
            </a:r>
            <a:r>
              <a:rPr lang="ko-KR" altLang="en-US" sz="2900" b="1" dirty="0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 하나님의 </a:t>
            </a:r>
            <a:r>
              <a:rPr lang="ko-KR" altLang="en-US" sz="2900" b="1" u="none" strike="noStrike" dirty="0">
                <a:solidFill>
                  <a:srgbClr val="07009A"/>
                </a:solidFill>
                <a:effectLst/>
                <a:latin typeface="+mn-ea"/>
                <a:cs typeface="굴림" panose="020B0600000101010101" pitchFamily="50" charset="-127"/>
                <a:hlinkClick r:id="rId2"/>
              </a:rPr>
              <a:t>영</a:t>
            </a:r>
            <a:r>
              <a:rPr lang="ko-KR" altLang="en-US" sz="2900" b="1" dirty="0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으로 말하는 자는 누구든지 예수를 저주할 자라 하지 아니하고 또 </a:t>
            </a:r>
            <a:r>
              <a:rPr lang="ko-KR" altLang="en-US" sz="2900" b="1" u="none" strike="noStrike" dirty="0">
                <a:solidFill>
                  <a:srgbClr val="07009A"/>
                </a:solidFill>
                <a:effectLst/>
                <a:latin typeface="+mn-ea"/>
                <a:cs typeface="굴림" panose="020B0600000101010101" pitchFamily="50" charset="-127"/>
                <a:hlinkClick r:id="rId3"/>
              </a:rPr>
              <a:t>성령</a:t>
            </a:r>
            <a:r>
              <a:rPr lang="ko-KR" altLang="en-US" sz="2900" b="1" dirty="0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으로 아니하고는 누구든지 예수를 주시라 할 수 </a:t>
            </a:r>
            <a:r>
              <a:rPr lang="ko-KR" altLang="en-US" sz="2900" b="1" dirty="0" err="1">
                <a:solidFill>
                  <a:srgbClr val="202020"/>
                </a:solidFill>
                <a:effectLst/>
                <a:latin typeface="+mn-ea"/>
                <a:cs typeface="굴림" panose="020B0600000101010101" pitchFamily="50" charset="-127"/>
              </a:rPr>
              <a:t>없느니라</a:t>
            </a:r>
            <a:r>
              <a:rPr lang="ko-KR" altLang="en-US" sz="2900" b="1" dirty="0">
                <a:solidFill>
                  <a:srgbClr val="AA0000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  <a:endParaRPr lang="en-US" altLang="ko-KR" sz="2900" b="1" dirty="0">
              <a:solidFill>
                <a:srgbClr val="AA0000"/>
              </a:solidFill>
              <a:effectLst/>
              <a:latin typeface="+mn-ea"/>
              <a:cs typeface="굴림" panose="020B0600000101010101" pitchFamily="50" charset="-127"/>
            </a:endParaRPr>
          </a:p>
          <a:p>
            <a:pPr marL="0" marR="0" lvl="0" indent="0" algn="just">
              <a:spcBef>
                <a:spcPts val="0"/>
              </a:spcBef>
              <a:spcAft>
                <a:spcPts val="1000"/>
              </a:spcAft>
              <a:buNone/>
              <a:tabLst>
                <a:tab pos="228600" algn="l"/>
              </a:tabLst>
            </a:pPr>
            <a:endParaRPr lang="en-US" altLang="ko-KR" sz="1800" b="1" dirty="0">
              <a:solidFill>
                <a:srgbClr val="AA0000"/>
              </a:solidFill>
              <a:latin typeface="+mn-ea"/>
            </a:endParaRPr>
          </a:p>
          <a:p>
            <a:pPr marL="0" indent="0" algn="ctr">
              <a:spcBef>
                <a:spcPts val="0"/>
              </a:spcBef>
              <a:spcAft>
                <a:spcPts val="1000"/>
              </a:spcAft>
              <a:buNone/>
              <a:tabLst>
                <a:tab pos="228600" algn="l"/>
              </a:tabLst>
            </a:pPr>
            <a:r>
              <a:rPr lang="en-US" altLang="ko-KR" sz="1800" b="1" dirty="0">
                <a:solidFill>
                  <a:srgbClr val="AA0000"/>
                </a:solidFill>
                <a:effectLst/>
                <a:latin typeface="+mn-ea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effectLst/>
                <a:latin typeface="+mn-ea"/>
              </a:rPr>
              <a:t>고린도전서 </a:t>
            </a:r>
            <a:r>
              <a:rPr lang="en-US" altLang="ko-KR" sz="2800" b="1" dirty="0">
                <a:solidFill>
                  <a:srgbClr val="000000"/>
                </a:solidFill>
                <a:effectLst/>
                <a:latin typeface="+mn-ea"/>
              </a:rPr>
              <a:t>12</a:t>
            </a:r>
            <a:r>
              <a:rPr lang="ko-KR" altLang="en-US" sz="2800" b="1" dirty="0">
                <a:solidFill>
                  <a:srgbClr val="000000"/>
                </a:solidFill>
                <a:effectLst/>
                <a:latin typeface="+mn-ea"/>
              </a:rPr>
              <a:t>장 </a:t>
            </a:r>
            <a:r>
              <a:rPr lang="en-US" altLang="ko-KR" sz="2800" b="1" dirty="0">
                <a:solidFill>
                  <a:srgbClr val="000000"/>
                </a:solidFill>
                <a:effectLst/>
                <a:latin typeface="+mn-ea"/>
              </a:rPr>
              <a:t>1-3</a:t>
            </a:r>
            <a:r>
              <a:rPr lang="ko-KR" altLang="en-US" sz="2800" b="1" dirty="0">
                <a:solidFill>
                  <a:srgbClr val="000000"/>
                </a:solidFill>
                <a:effectLst/>
                <a:latin typeface="+mn-ea"/>
              </a:rPr>
              <a:t>절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dirty="0">
              <a:effectLst/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6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8CC1F-F8BF-418B-B184-AEC49390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10" y="365125"/>
            <a:ext cx="11616412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</a:rPr>
              <a:t>교회가 지상에서 감당해야할 사명과 목적은 무엇입니까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164E8-53AE-488A-BBA1-590E8AD20CC3}"/>
              </a:ext>
            </a:extLst>
          </p:cNvPr>
          <p:cNvSpPr txBox="1"/>
          <p:nvPr/>
        </p:nvSpPr>
        <p:spPr>
          <a:xfrm>
            <a:off x="926827" y="1836195"/>
            <a:ext cx="103383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800" b="1" dirty="0"/>
              <a:t>이 약속은 너희와 너희 자녀와 모든 먼 데 사람 곧 주 우리 하나님이 얼마든지 부르시는 자들에게 하신 것이라 하고</a:t>
            </a:r>
            <a:endParaRPr lang="en-US" altLang="ko-KR" sz="2800" b="1" dirty="0"/>
          </a:p>
          <a:p>
            <a:pPr marL="0" indent="0">
              <a:buNone/>
            </a:pPr>
            <a:endParaRPr lang="ko-KR" altLang="en-US" sz="2800" b="1" dirty="0"/>
          </a:p>
          <a:p>
            <a:pPr marL="0" indent="0">
              <a:buNone/>
            </a:pPr>
            <a:r>
              <a:rPr lang="ko-KR" altLang="en-US" sz="2800" b="1" dirty="0"/>
              <a:t>또 여러 말로 확증하며 권하여 이르되 너희가 이 패역한 세대에서 구원을 받으라 하니 그 말을 받은 사람들은 세례를 </a:t>
            </a:r>
            <a:r>
              <a:rPr lang="ko-KR" altLang="en-US" sz="2800" b="1" dirty="0" err="1"/>
              <a:t>받으매</a:t>
            </a:r>
            <a:r>
              <a:rPr lang="ko-KR" altLang="en-US" sz="2800" b="1" dirty="0"/>
              <a:t> 이 날에 신도의 수가 삼천이나 더하더라</a:t>
            </a:r>
            <a:endParaRPr lang="en-US" altLang="ko-KR" sz="2800" b="1" dirty="0"/>
          </a:p>
          <a:p>
            <a:pPr marL="0" indent="0">
              <a:buNone/>
            </a:pPr>
            <a:endParaRPr lang="ko-KR" altLang="en-US" sz="2800" b="1" dirty="0"/>
          </a:p>
          <a:p>
            <a:pPr marL="0" indent="0">
              <a:buNone/>
            </a:pPr>
            <a:r>
              <a:rPr lang="ko-KR" altLang="en-US" sz="2800" b="1" dirty="0"/>
              <a:t>그들이 사도의 가르침을 받아 서로 교제하고 떡을 떼며 오로지 기도하기를 </a:t>
            </a:r>
            <a:r>
              <a:rPr lang="ko-KR" altLang="en-US" sz="2800" b="1" dirty="0" err="1"/>
              <a:t>힘쓰니라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072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A9681C63-40A7-4C0D-B86A-579CA8E9E2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120294"/>
              </p:ext>
            </p:extLst>
          </p:nvPr>
        </p:nvGraphicFramePr>
        <p:xfrm>
          <a:off x="124265" y="1170817"/>
          <a:ext cx="11943470" cy="561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BFA73EC-447C-4B71-82D2-21338D47EE11}"/>
              </a:ext>
            </a:extLst>
          </p:cNvPr>
          <p:cNvSpPr/>
          <p:nvPr/>
        </p:nvSpPr>
        <p:spPr>
          <a:xfrm>
            <a:off x="4062153" y="210590"/>
            <a:ext cx="4239491" cy="72043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002060"/>
                </a:solidFill>
              </a:rPr>
              <a:t>삼일교회 선교일정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4310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EF144-79F7-448D-A13D-10DDD78C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504" y="365125"/>
            <a:ext cx="8106295" cy="1325563"/>
          </a:xfrm>
        </p:spPr>
        <p:txBody>
          <a:bodyPr/>
          <a:lstStyle/>
          <a:p>
            <a:r>
              <a:rPr lang="ko-KR" altLang="en-US" b="1" dirty="0"/>
              <a:t>화평케 하시는 예수님</a:t>
            </a:r>
          </a:p>
        </p:txBody>
      </p:sp>
      <p:pic>
        <p:nvPicPr>
          <p:cNvPr id="1026" name="Picture 2" descr="팔복은 성화의 과정… 내 안에 예수님이 주인될 때 이루어져-국민일보">
            <a:extLst>
              <a:ext uri="{FF2B5EF4-FFF2-40B4-BE49-F238E27FC236}">
                <a16:creationId xmlns:a16="http://schemas.microsoft.com/office/drawing/2014/main" id="{F32EC57D-E1D1-4EEE-AFE2-4AD83E2C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571" y="1566166"/>
            <a:ext cx="5248012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A59C2-75BD-4296-B3A6-90F57B35EFB8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주차 주제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2572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3949E1-B132-4357-B099-3F2A4AAC7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사역보고 게시판 - [33차 일본선교] 13차 아와세교회 01월 28일(Day 1) 사역 보고">
            <a:extLst>
              <a:ext uri="{FF2B5EF4-FFF2-40B4-BE49-F238E27FC236}">
                <a16:creationId xmlns:a16="http://schemas.microsoft.com/office/drawing/2014/main" id="{638522F8-9ECC-4610-9792-AE4645DB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8" y="3165741"/>
            <a:ext cx="4704795" cy="354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사역보고 게시판 - [의남매 대청 19진] 주일보고 2015.07.05 - 제주선교 현장!(스크롤 압박 심함)">
            <a:extLst>
              <a:ext uri="{FF2B5EF4-FFF2-40B4-BE49-F238E27FC236}">
                <a16:creationId xmlns:a16="http://schemas.microsoft.com/office/drawing/2014/main" id="{18F3AB88-3D7A-4EFB-BBC5-D944FD3C1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123" y="132938"/>
            <a:ext cx="7097708" cy="15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사역보고 게시판 - [삼시세끼 5진] 진장님은 미얀마 선교 중!!">
            <a:extLst>
              <a:ext uri="{FF2B5EF4-FFF2-40B4-BE49-F238E27FC236}">
                <a16:creationId xmlns:a16="http://schemas.microsoft.com/office/drawing/2014/main" id="{20FFDFE7-DE16-4722-8791-10FCA34E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46" y="4695686"/>
            <a:ext cx="3584958" cy="201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삼일TALK - [쿠바선교] 쿠바의 영혼들을 섬기실 선교대원을 모집합니다.">
            <a:extLst>
              <a:ext uri="{FF2B5EF4-FFF2-40B4-BE49-F238E27FC236}">
                <a16:creationId xmlns:a16="http://schemas.microsoft.com/office/drawing/2014/main" id="{48CCE91A-8DBB-47AF-878C-CD3A09A7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77" y="2040764"/>
            <a:ext cx="3519695" cy="25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사역보고 게시판 - 35차 대만선교_핑산교회 4일차 사역보고서(한국의 밤)">
            <a:extLst>
              <a:ext uri="{FF2B5EF4-FFF2-40B4-BE49-F238E27FC236}">
                <a16:creationId xmlns:a16="http://schemas.microsoft.com/office/drawing/2014/main" id="{D3586FBA-23CF-438E-A942-30951AB0A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59" y="2040764"/>
            <a:ext cx="3001617" cy="46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삼일TALK - &lt;46차 대만선교&gt; 선교대원 모집">
            <a:extLst>
              <a:ext uri="{FF2B5EF4-FFF2-40B4-BE49-F238E27FC236}">
                <a16:creationId xmlns:a16="http://schemas.microsoft.com/office/drawing/2014/main" id="{E43FD4B3-96CE-4CEB-A882-F76961B8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7" y="126992"/>
            <a:ext cx="2055724" cy="29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사역보고 게시판 - 사랑13진 주일보고서(8/19. 충성! GOP선교 기도감사합니다. 수도권!모임!)">
            <a:extLst>
              <a:ext uri="{FF2B5EF4-FFF2-40B4-BE49-F238E27FC236}">
                <a16:creationId xmlns:a16="http://schemas.microsoft.com/office/drawing/2014/main" id="{AB1A129D-8AD5-45C7-8E93-6A341547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8" y="145775"/>
            <a:ext cx="2498703" cy="29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97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E4BF1-8DAB-4B7F-9954-0914A3BAA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" y="365125"/>
            <a:ext cx="11655656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</a:rPr>
              <a:t>베드로가 설교한후 세례를 받은 사람은 몇 명이나 됩니까</a:t>
            </a:r>
            <a:r>
              <a:rPr lang="en-US" altLang="ko-KR" sz="3200" b="1" dirty="0">
                <a:solidFill>
                  <a:srgbClr val="0070C0"/>
                </a:solidFill>
              </a:rPr>
              <a:t>? </a:t>
            </a:r>
            <a:br>
              <a:rPr lang="en-US" altLang="ko-KR" sz="3200" b="1" dirty="0">
                <a:solidFill>
                  <a:srgbClr val="0070C0"/>
                </a:solidFill>
              </a:rPr>
            </a:br>
            <a:r>
              <a:rPr lang="ko-KR" altLang="en-US" sz="3200" b="1" dirty="0">
                <a:solidFill>
                  <a:srgbClr val="0070C0"/>
                </a:solidFill>
              </a:rPr>
              <a:t>이 숫자가 오늘날 우리에게 주는 도전은 무엇입니까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F0234-1772-4FEC-9B6C-1DAB029A9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3577"/>
            <a:ext cx="10515600" cy="34533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b="1" i="0" dirty="0">
                <a:solidFill>
                  <a:srgbClr val="202020"/>
                </a:solidFill>
                <a:effectLst/>
                <a:latin typeface="굴림,seoul,helvetica"/>
              </a:rPr>
              <a:t>말씀을 들은 사람 중에 믿는 자가 많으니 </a:t>
            </a:r>
            <a:endParaRPr lang="en-US" altLang="ko-KR" sz="4400" b="1" i="0" dirty="0">
              <a:solidFill>
                <a:srgbClr val="202020"/>
              </a:solidFill>
              <a:effectLst/>
              <a:latin typeface="굴림,seoul,helvetica"/>
            </a:endParaRPr>
          </a:p>
          <a:p>
            <a:pPr marL="0" indent="0" algn="ctr">
              <a:buNone/>
            </a:pPr>
            <a:r>
              <a:rPr lang="ko-KR" altLang="en-US" sz="4400" b="1" i="0" dirty="0">
                <a:solidFill>
                  <a:srgbClr val="202020"/>
                </a:solidFill>
                <a:effectLst/>
                <a:latin typeface="굴림,seoul,helvetica"/>
              </a:rPr>
              <a:t>남자의 수가 약 오천이나 되었더라</a:t>
            </a:r>
            <a:endParaRPr lang="ko-KR" altLang="en-US" sz="6000" b="1" i="0" dirty="0">
              <a:solidFill>
                <a:srgbClr val="556777"/>
              </a:solidFill>
              <a:effectLst/>
              <a:latin typeface="굴림,seoul,helvetica"/>
            </a:endParaRPr>
          </a:p>
          <a:p>
            <a:pPr marL="0" indent="0" algn="ctr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사도행전 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4</a:t>
            </a:r>
            <a:r>
              <a:rPr lang="ko-KR" altLang="en-US" sz="2400" dirty="0"/>
              <a:t>절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881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38201-661B-407D-9054-40A781FD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1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교회의 중요한 역할에는 </a:t>
            </a:r>
            <a:r>
              <a:rPr lang="ko-KR" altLang="en-US" sz="3100" b="1" kern="1200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어떤것들이</a:t>
            </a:r>
            <a:r>
              <a:rPr lang="en-US" altLang="ko-KR" sz="31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1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있습니까</a:t>
            </a:r>
            <a:r>
              <a:rPr lang="en-US" altLang="ko-KR" sz="31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A5BD8-A3E3-42EF-8CF9-B0EE03CA5392}"/>
              </a:ext>
            </a:extLst>
          </p:cNvPr>
          <p:cNvSpPr txBox="1"/>
          <p:nvPr/>
        </p:nvSpPr>
        <p:spPr>
          <a:xfrm>
            <a:off x="648553" y="2514324"/>
            <a:ext cx="6572121" cy="2367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/>
              <a:t>그들이 사도의 가르침을 받아 </a:t>
            </a:r>
            <a:endParaRPr lang="en-US" altLang="ko-KR" sz="2800" b="1" dirty="0"/>
          </a:p>
          <a:p>
            <a:pPr marL="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/>
              <a:t>서로 교제하고 </a:t>
            </a:r>
            <a:endParaRPr lang="en-US" altLang="ko-KR" sz="2800" b="1" dirty="0"/>
          </a:p>
          <a:p>
            <a:pPr marL="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/>
              <a:t>떡을 떼며 </a:t>
            </a:r>
            <a:endParaRPr lang="en-US" altLang="ko-KR" sz="2800" b="1" dirty="0"/>
          </a:p>
          <a:p>
            <a:pPr marL="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/>
              <a:t>오로지 기도하기를 </a:t>
            </a:r>
            <a:r>
              <a:rPr lang="ko-KR" altLang="en-US" sz="2800" b="1" dirty="0" err="1"/>
              <a:t>힘쓰니라</a:t>
            </a:r>
            <a:endParaRPr lang="en-US" altLang="ko-KR" sz="2800" b="1" dirty="0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10" name="Picture 2" descr="기도 손 모으고'/유아4세/율동/삼일교회 - YouTube">
            <a:extLst>
              <a:ext uri="{FF2B5EF4-FFF2-40B4-BE49-F238E27FC236}">
                <a16:creationId xmlns:a16="http://schemas.microsoft.com/office/drawing/2014/main" id="{A15F2348-7DC3-4C66-8BC1-099C967F1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6" r="2" b="2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4" name="Picture 2" descr="송태근 목사, 삼일교회 설립 60주년 맞아 4가지 방향성 제시 : 기독교 : 미주 종교신문1위 : 기독일보">
            <a:extLst>
              <a:ext uri="{FF2B5EF4-FFF2-40B4-BE49-F238E27FC236}">
                <a16:creationId xmlns:a16="http://schemas.microsoft.com/office/drawing/2014/main" id="{4A727472-A500-4FA1-B582-B3BD032078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r="12005" b="2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삼일교회 송태근 목사 “공동체 책임자로서 사과” : 교계교단 : 종교신문 1위 크리스천투데이">
            <a:extLst>
              <a:ext uri="{FF2B5EF4-FFF2-40B4-BE49-F238E27FC236}">
                <a16:creationId xmlns:a16="http://schemas.microsoft.com/office/drawing/2014/main" id="{55E5C9C5-1DA3-4588-B4F3-89E6512DD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r="17048" b="2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2" name="Picture 2" descr="사역보고 게시판 - [JESUS POWER 예능 2진 보고서~] &quot; 오키나와 선교 &amp; 이번주 진예배 있어요~ &quot;">
            <a:extLst>
              <a:ext uri="{FF2B5EF4-FFF2-40B4-BE49-F238E27FC236}">
                <a16:creationId xmlns:a16="http://schemas.microsoft.com/office/drawing/2014/main" id="{E6DA60B2-4C65-4082-A0DC-AC2A8905F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9" r="2" b="12138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6" name="Picture 2" descr="사역보고 게시판 - ****** 2청년부 3진 주일 보고">
            <a:extLst>
              <a:ext uri="{FF2B5EF4-FFF2-40B4-BE49-F238E27FC236}">
                <a16:creationId xmlns:a16="http://schemas.microsoft.com/office/drawing/2014/main" id="{54440F1A-7F29-4A1A-8B0A-BC8CE2AD6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52" b="-2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968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522CC-F047-43FA-B428-AC96C5775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850" y="365125"/>
            <a:ext cx="10254950" cy="1325563"/>
          </a:xfrm>
        </p:spPr>
        <p:txBody>
          <a:bodyPr/>
          <a:lstStyle/>
          <a:p>
            <a:r>
              <a:rPr lang="ko-KR" altLang="en-US" b="1" dirty="0"/>
              <a:t>        하나님이 찾으시는 예배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2221-D399-43AB-858C-450DF982C362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4</a:t>
            </a:r>
            <a:r>
              <a:rPr lang="ko-KR" altLang="en-US" sz="2000" b="1"/>
              <a:t>주차 </a:t>
            </a:r>
            <a:r>
              <a:rPr lang="ko-KR" altLang="en-US" sz="2000" b="1" dirty="0"/>
              <a:t>주제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7CD7DB-9216-4E1C-9C8B-B54CE165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374" y="1610969"/>
            <a:ext cx="4234377" cy="4688641"/>
          </a:xfrm>
          <a:prstGeom prst="rect">
            <a:avLst/>
          </a:prstGeom>
        </p:spPr>
      </p:pic>
      <p:pic>
        <p:nvPicPr>
          <p:cNvPr id="1026" name="Picture 2" descr="청파 서민촌' 여기저기 신흥성전 건물 산재">
            <a:extLst>
              <a:ext uri="{FF2B5EF4-FFF2-40B4-BE49-F238E27FC236}">
                <a16:creationId xmlns:a16="http://schemas.microsoft.com/office/drawing/2014/main" id="{CFD60727-A71E-400E-B723-C4213B50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8" y="1420031"/>
            <a:ext cx="4016327" cy="24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일교회 : 성령에 이끌리는 삼일교회">
            <a:extLst>
              <a:ext uri="{FF2B5EF4-FFF2-40B4-BE49-F238E27FC236}">
                <a16:creationId xmlns:a16="http://schemas.microsoft.com/office/drawing/2014/main" id="{269E5873-987E-4F4D-ADE6-4D99C157E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7" y="3826412"/>
            <a:ext cx="4044464" cy="24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BCF4AF-448D-4951-899B-95D20F9E2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751" y="1610968"/>
            <a:ext cx="3399838" cy="46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9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567AF-19B0-4D3E-A894-3BAA6751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01" y="365125"/>
            <a:ext cx="11796937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</a:rPr>
              <a:t>당신이 지금까지 드려본 </a:t>
            </a:r>
            <a:r>
              <a:rPr lang="ko-KR" altLang="en-US" sz="3200" b="1" dirty="0" err="1">
                <a:solidFill>
                  <a:srgbClr val="0070C0"/>
                </a:solidFill>
              </a:rPr>
              <a:t>예배중</a:t>
            </a:r>
            <a:r>
              <a:rPr lang="ko-KR" altLang="en-US" sz="3200" b="1" dirty="0">
                <a:solidFill>
                  <a:srgbClr val="0070C0"/>
                </a:solidFill>
              </a:rPr>
              <a:t> 가장 기억에 남는 예배는 </a:t>
            </a:r>
            <a:br>
              <a:rPr lang="en-US" altLang="ko-KR" sz="3200" b="1" dirty="0">
                <a:solidFill>
                  <a:srgbClr val="0070C0"/>
                </a:solidFill>
              </a:rPr>
            </a:br>
            <a:r>
              <a:rPr lang="ko-KR" altLang="en-US" sz="3200" b="1" dirty="0">
                <a:solidFill>
                  <a:srgbClr val="0070C0"/>
                </a:solidFill>
              </a:rPr>
              <a:t>어떤 예배였는지 예배를 통한 은혜의 경험을 </a:t>
            </a:r>
            <a:r>
              <a:rPr lang="ko-KR" altLang="en-US" sz="3200" b="1" dirty="0" err="1">
                <a:solidFill>
                  <a:srgbClr val="0070C0"/>
                </a:solidFill>
              </a:rPr>
              <a:t>나누어봅시다</a:t>
            </a:r>
            <a:r>
              <a:rPr lang="en-US" altLang="ko-KR" sz="3200" b="1" dirty="0">
                <a:solidFill>
                  <a:srgbClr val="0070C0"/>
                </a:solidFill>
              </a:rPr>
              <a:t>. 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2050" name="Picture 2" descr="예배 사역자에게 필요한 15가지 &lt; 가진수 | 한국교회 예배의 갱신과 변화 &lt; 인사이트 &lt; 기사본문 - mytwelve">
            <a:extLst>
              <a:ext uri="{FF2B5EF4-FFF2-40B4-BE49-F238E27FC236}">
                <a16:creationId xmlns:a16="http://schemas.microsoft.com/office/drawing/2014/main" id="{270D7104-2EA3-4102-AE94-52415FE825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86" y="2375743"/>
            <a:ext cx="5679318" cy="325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70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2728-3100-4A2C-98E7-1921A4D0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01" y="365125"/>
            <a:ext cx="11663505" cy="1325563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예배의 본질적 의미는 무엇이라고 생각하십니까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br>
              <a:rPr lang="en-US" altLang="ko-KR" sz="3600" b="1" dirty="0">
                <a:solidFill>
                  <a:srgbClr val="0070C0"/>
                </a:solidFill>
              </a:rPr>
            </a:br>
            <a:r>
              <a:rPr lang="ko-KR" altLang="en-US" sz="3600" b="1" dirty="0">
                <a:solidFill>
                  <a:srgbClr val="0070C0"/>
                </a:solidFill>
              </a:rPr>
              <a:t>예배를 뜻하는 영어단어를 통해 그 의미를 생각해봅시다</a:t>
            </a:r>
            <a:r>
              <a:rPr lang="en-US" altLang="ko-KR" sz="3600" b="1" dirty="0">
                <a:solidFill>
                  <a:srgbClr val="0070C0"/>
                </a:solidFill>
              </a:rPr>
              <a:t>. 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18434" name="Picture 2" descr="모세시대 제사의 의미를 생각하며 - 크리스찬저널">
            <a:extLst>
              <a:ext uri="{FF2B5EF4-FFF2-40B4-BE49-F238E27FC236}">
                <a16:creationId xmlns:a16="http://schemas.microsoft.com/office/drawing/2014/main" id="{9746E688-BA3D-4F16-9E1D-FC3ED78448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4" y="2049110"/>
            <a:ext cx="5817377" cy="406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B2A01-AD80-41C3-974F-1F69BB486FF0}"/>
              </a:ext>
            </a:extLst>
          </p:cNvPr>
          <p:cNvSpPr txBox="1"/>
          <p:nvPr/>
        </p:nvSpPr>
        <p:spPr>
          <a:xfrm>
            <a:off x="423842" y="2107437"/>
            <a:ext cx="40539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Worship :</a:t>
            </a:r>
            <a:r>
              <a:rPr lang="ko-KR" altLang="en-US" sz="3200" b="1" dirty="0"/>
              <a:t> </a:t>
            </a:r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Service :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90335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B31B89-CA7A-4396-B991-A6B61917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113459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200"/>
              <a:t>최초의 제사</a:t>
            </a:r>
            <a:endParaRPr lang="en-US" altLang="ko-KR" sz="5200" dirty="0"/>
          </a:p>
        </p:txBody>
      </p:sp>
      <p:pic>
        <p:nvPicPr>
          <p:cNvPr id="5" name="Picture 2" descr="가인과 아벨의 제사의 단상 – 하늘씨앗">
            <a:extLst>
              <a:ext uri="{FF2B5EF4-FFF2-40B4-BE49-F238E27FC236}">
                <a16:creationId xmlns:a16="http://schemas.microsoft.com/office/drawing/2014/main" id="{3126265F-B775-423A-A991-92079FC5F9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67154" y="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99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4D29FBB6-DFD9-46DA-B244-EB1078F5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95" y="622108"/>
            <a:ext cx="8082809" cy="56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838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C43DB-BD65-4A6F-A9E8-D3284867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073" y="365125"/>
            <a:ext cx="8967725" cy="1043757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사마리아 여인에게 오신 예수님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8CAEF-8E48-4D85-8DA5-B66473EB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10" y="1825625"/>
            <a:ext cx="7601686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b="1" dirty="0"/>
              <a:t>우리 조상들은 이 산에서 예배하였는데 당신들의 말은 예배할 곳이 예루살렘에 있다 </a:t>
            </a:r>
            <a:r>
              <a:rPr lang="ko-KR" altLang="en-US" b="1" dirty="0" err="1"/>
              <a:t>하더이다</a:t>
            </a:r>
            <a:endParaRPr lang="ko-KR" alt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/>
              <a:t>예수께서 </a:t>
            </a:r>
            <a:r>
              <a:rPr lang="ko-KR" altLang="en-US" b="1" dirty="0" err="1"/>
              <a:t>이르시되</a:t>
            </a:r>
            <a:r>
              <a:rPr lang="ko-KR" altLang="en-US" b="1" dirty="0"/>
              <a:t> 여자여 내 말을 믿으라 이 산에서도 말고 예루살렘에서도 말고 너희가 아버지께 예배할 때가 이르리라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/>
              <a:t>너희는 알지 못하는 것을 예배하고 우리는 아는 것을 </a:t>
            </a:r>
            <a:r>
              <a:rPr lang="ko-KR" altLang="en-US" b="1" dirty="0" err="1"/>
              <a:t>예배하노니</a:t>
            </a:r>
            <a:r>
              <a:rPr lang="ko-KR" altLang="en-US" b="1" dirty="0"/>
              <a:t> 이는 구원이 유대인에게서 남이라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/>
              <a:t>아버지께 참되게 예배하는 자들은 영과 진리로 예배할 때가 </a:t>
            </a:r>
            <a:r>
              <a:rPr lang="ko-KR" altLang="en-US" b="1" dirty="0" err="1"/>
              <a:t>오나니</a:t>
            </a:r>
            <a:r>
              <a:rPr lang="ko-KR" altLang="en-US" b="1" dirty="0"/>
              <a:t> 곧 이 때라 아버지께서는 자기에게 이렇게 예배하는 자들을 </a:t>
            </a:r>
            <a:r>
              <a:rPr lang="ko-KR" altLang="en-US" b="1" dirty="0" err="1"/>
              <a:t>찾으시느니라</a:t>
            </a:r>
            <a:endParaRPr lang="ko-KR" alt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b="1" dirty="0"/>
              <a:t>하나님은 영이시니 예배하는 자가 영과 진리로 </a:t>
            </a:r>
            <a:r>
              <a:rPr lang="ko-KR" altLang="en-US" b="1" dirty="0" err="1"/>
              <a:t>예배할지니라</a:t>
            </a:r>
            <a:endParaRPr lang="en-US" altLang="ko-KR" b="1" dirty="0"/>
          </a:p>
          <a:p>
            <a:pPr marL="0" indent="0" algn="r">
              <a:lnSpc>
                <a:spcPct val="120000"/>
              </a:lnSpc>
              <a:buNone/>
            </a:pPr>
            <a:r>
              <a:rPr lang="en-US" altLang="ko-KR" b="1" dirty="0"/>
              <a:t>(</a:t>
            </a:r>
            <a:r>
              <a:rPr lang="ko-KR" altLang="en-US" b="1" dirty="0"/>
              <a:t>요한복음 </a:t>
            </a:r>
            <a:r>
              <a:rPr lang="en-US" altLang="ko-KR" b="1" dirty="0"/>
              <a:t>4:20-24)</a:t>
            </a:r>
            <a:endParaRPr lang="ko-KR" altLang="en-US" b="1" dirty="0"/>
          </a:p>
        </p:txBody>
      </p:sp>
      <p:pic>
        <p:nvPicPr>
          <p:cNvPr id="21506" name="Picture 2" descr="성경의 세계] 사마리아 여인">
            <a:extLst>
              <a:ext uri="{FF2B5EF4-FFF2-40B4-BE49-F238E27FC236}">
                <a16:creationId xmlns:a16="http://schemas.microsoft.com/office/drawing/2014/main" id="{864AAF48-6E69-4BCB-95FF-9A7FA6EA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74" y="1825625"/>
            <a:ext cx="385762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3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3FB56-52A0-452E-8F21-6A0E0622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1662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예배에 대한 사마리아 여인의 관심사는 무엇입니까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98DA9-F110-496C-985E-56FBDA6A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818" y="2138833"/>
            <a:ext cx="11100262" cy="403813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 b="1" dirty="0"/>
              <a:t>우리 조상들은 이 산에서 예배하였는데 </a:t>
            </a:r>
            <a:endParaRPr lang="en-US" altLang="ko-KR" sz="4400" b="1" dirty="0"/>
          </a:p>
          <a:p>
            <a:pPr marL="0" indent="0">
              <a:buNone/>
            </a:pPr>
            <a:r>
              <a:rPr lang="ko-KR" altLang="en-US" sz="4400" b="1" dirty="0"/>
              <a:t>당신들의 말은 </a:t>
            </a:r>
            <a:endParaRPr lang="en-US" altLang="ko-KR" sz="4400" b="1" dirty="0"/>
          </a:p>
          <a:p>
            <a:pPr marL="0" indent="0">
              <a:buNone/>
            </a:pPr>
            <a:r>
              <a:rPr lang="ko-KR" altLang="en-US" sz="4400" b="1" dirty="0"/>
              <a:t>예배할 곳이 예루살렘에 있다 </a:t>
            </a:r>
            <a:r>
              <a:rPr lang="ko-KR" altLang="en-US" sz="4400" b="1" dirty="0" err="1"/>
              <a:t>하더이다</a:t>
            </a:r>
            <a:endParaRPr lang="ko-KR" altLang="en-US" sz="44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1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16DBB2-1914-406E-86B6-C0A2D2E9C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예수님을 당신만의 언어로 표현한다면 어떻게 고백하시겠습니까</a:t>
            </a:r>
            <a:r>
              <a:rPr lang="en-US" altLang="ko-KR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E68C6-9C59-47FD-897D-8093BAEF6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881" y="4595970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나에게 예수님은                        이다</a:t>
            </a:r>
            <a:r>
              <a:rPr lang="en-US" altLang="ko-KR" sz="2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51A917-A10E-4484-BBE2-0CEA77EE8BB0}"/>
              </a:ext>
            </a:extLst>
          </p:cNvPr>
          <p:cNvSpPr/>
          <p:nvPr/>
        </p:nvSpPr>
        <p:spPr>
          <a:xfrm>
            <a:off x="5679640" y="4595970"/>
            <a:ext cx="2496952" cy="4575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14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BB241-303D-4325-8A34-78D47BF1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예배에 대한 사마리아 여인의 관심에 대해 예수님은 무슨 말씀을 하십니까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11B0D-073D-42E2-A25F-EBE312D28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665" y="2266604"/>
            <a:ext cx="10515600" cy="3777356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000" b="1" dirty="0"/>
              <a:t>예수께서 </a:t>
            </a:r>
            <a:r>
              <a:rPr lang="ko-KR" altLang="en-US" sz="4000" b="1" dirty="0" err="1"/>
              <a:t>이르시되</a:t>
            </a:r>
            <a:r>
              <a:rPr lang="ko-KR" altLang="en-US" sz="4000" b="1" dirty="0"/>
              <a:t> 여자여 내 말을 믿으라 </a:t>
            </a:r>
            <a:endParaRPr lang="en-US" altLang="ko-KR" sz="4000" b="1" dirty="0"/>
          </a:p>
          <a:p>
            <a:pPr marL="0" indent="0">
              <a:buNone/>
            </a:pPr>
            <a:r>
              <a:rPr lang="ko-KR" altLang="en-US" sz="4000" b="1" dirty="0"/>
              <a:t>이 산에서도 말고 예루살렘에서도 말고 </a:t>
            </a:r>
            <a:endParaRPr lang="en-US" altLang="ko-KR" sz="4000" b="1" dirty="0"/>
          </a:p>
          <a:p>
            <a:pPr marL="0" indent="0">
              <a:buNone/>
            </a:pPr>
            <a:r>
              <a:rPr lang="ko-KR" altLang="en-US" sz="4000" b="1" dirty="0"/>
              <a:t>너희가 아버지께 예배할 때가 이르리라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39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3E12A-2F3F-4C6A-8D57-332E4D6D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하나님께서는 어떤 예배를 찾으십니까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pic>
        <p:nvPicPr>
          <p:cNvPr id="22530" name="Picture 2" descr="요한복음4장24절 Instagram posts - Gramho.com">
            <a:extLst>
              <a:ext uri="{FF2B5EF4-FFF2-40B4-BE49-F238E27FC236}">
                <a16:creationId xmlns:a16="http://schemas.microsoft.com/office/drawing/2014/main" id="{D1E930A7-47B8-433E-9A53-23BDBF4127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395" y="2218742"/>
            <a:ext cx="3440779" cy="344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45D87-D163-4127-B7FE-8D489F168009}"/>
              </a:ext>
            </a:extLst>
          </p:cNvPr>
          <p:cNvSpPr txBox="1"/>
          <p:nvPr/>
        </p:nvSpPr>
        <p:spPr>
          <a:xfrm>
            <a:off x="1111774" y="2284696"/>
            <a:ext cx="6719663" cy="2626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/>
              <a:t>아버지께 참되게 예배하는 자들은 </a:t>
            </a:r>
            <a:endParaRPr lang="en-US" altLang="ko-KR" sz="28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/>
              <a:t>영과 진리로 예배할 때가 </a:t>
            </a:r>
            <a:r>
              <a:rPr lang="ko-KR" altLang="en-US" sz="2800" b="1" dirty="0" err="1"/>
              <a:t>오나니</a:t>
            </a:r>
            <a:r>
              <a:rPr lang="ko-KR" altLang="en-US" sz="2800" b="1" dirty="0"/>
              <a:t> </a:t>
            </a:r>
            <a:endParaRPr lang="en-US" altLang="ko-KR" sz="28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/>
              <a:t>곧 이 때라</a:t>
            </a:r>
            <a:endParaRPr lang="en-US" altLang="ko-KR" sz="28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800" b="1" dirty="0"/>
              <a:t>아버지께서는 자기에게 이렇게 예배하는 자들을 </a:t>
            </a:r>
            <a:r>
              <a:rPr lang="ko-KR" altLang="en-US" sz="2800" b="1" dirty="0" err="1"/>
              <a:t>찾으시느니라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1572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DDDEB-4C94-4AC3-B175-86E0AC71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365125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584D8E4-E131-44F0-B070-06E3B87B7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16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F5C938-C5EC-4B70-85A8-904DE6D9A522}"/>
              </a:ext>
            </a:extLst>
          </p:cNvPr>
          <p:cNvGrpSpPr/>
          <p:nvPr/>
        </p:nvGrpSpPr>
        <p:grpSpPr>
          <a:xfrm>
            <a:off x="532328" y="3170451"/>
            <a:ext cx="5410494" cy="3645313"/>
            <a:chOff x="471368" y="3170451"/>
            <a:chExt cx="5410494" cy="3645313"/>
          </a:xfrm>
        </p:grpSpPr>
        <p:pic>
          <p:nvPicPr>
            <p:cNvPr id="25602" name="Picture 2">
              <a:extLst>
                <a:ext uri="{FF2B5EF4-FFF2-40B4-BE49-F238E27FC236}">
                  <a16:creationId xmlns:a16="http://schemas.microsoft.com/office/drawing/2014/main" id="{897B09BD-C7EF-4A22-8CAF-262928AA4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368" y="3170451"/>
              <a:ext cx="5410494" cy="2745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26" name="Picture 2">
              <a:extLst>
                <a:ext uri="{FF2B5EF4-FFF2-40B4-BE49-F238E27FC236}">
                  <a16:creationId xmlns:a16="http://schemas.microsoft.com/office/drawing/2014/main" id="{BBC8AD67-6EF0-4EAB-8F7D-22D6639AAA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72" b="65893"/>
            <a:stretch/>
          </p:blipFill>
          <p:spPr bwMode="auto">
            <a:xfrm>
              <a:off x="471368" y="4297154"/>
              <a:ext cx="5400000" cy="65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8638A46F-D6D2-4536-B71F-5B8BB2CF57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30" b="68648"/>
            <a:stretch/>
          </p:blipFill>
          <p:spPr bwMode="auto">
            <a:xfrm>
              <a:off x="471368" y="4857058"/>
              <a:ext cx="5400000" cy="69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4" name="Picture 2">
              <a:extLst>
                <a:ext uri="{FF2B5EF4-FFF2-40B4-BE49-F238E27FC236}">
                  <a16:creationId xmlns:a16="http://schemas.microsoft.com/office/drawing/2014/main" id="{5002D5B7-872C-4D2D-9CAC-BD15E88212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" t="15034" r="458" b="62908"/>
            <a:stretch/>
          </p:blipFill>
          <p:spPr bwMode="auto">
            <a:xfrm>
              <a:off x="471368" y="5530144"/>
              <a:ext cx="5400000" cy="70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448A3424-8F97-4687-A2E4-B0941A327F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9" t="10448" r="9742" b="67880"/>
            <a:stretch/>
          </p:blipFill>
          <p:spPr bwMode="auto">
            <a:xfrm>
              <a:off x="471368" y="6204072"/>
              <a:ext cx="5400000" cy="611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788240-5DDB-4B0C-AC0E-A5C218BCA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28" y="34895"/>
            <a:ext cx="5400000" cy="3687550"/>
          </a:xfrm>
          <a:prstGeom prst="rect">
            <a:avLst/>
          </a:prstGeom>
        </p:spPr>
      </p:pic>
      <p:pic>
        <p:nvPicPr>
          <p:cNvPr id="6" name="Picture 2" descr="캘리그라피 순글씨입니다 — . 오늘날… . 너무 많은 신도들이 (선데이크리스천)으로 살고 있기 때문에 … ....">
            <a:extLst>
              <a:ext uri="{FF2B5EF4-FFF2-40B4-BE49-F238E27FC236}">
                <a16:creationId xmlns:a16="http://schemas.microsoft.com/office/drawing/2014/main" id="{0A7FD6DF-2CAC-4FBB-B9CB-F119AC68F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28" y="0"/>
            <a:ext cx="5743713" cy="68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784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EA935-0C7E-465D-89FA-6E6037EB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53207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영과 진리로 예배함은 구체적으로 </a:t>
            </a:r>
            <a:r>
              <a:rPr lang="ko-KR" altLang="en-US" sz="3600" b="1" dirty="0" err="1">
                <a:solidFill>
                  <a:srgbClr val="0070C0"/>
                </a:solidFill>
              </a:rPr>
              <a:t>어떤예배를</a:t>
            </a:r>
            <a:r>
              <a:rPr lang="ko-KR" altLang="en-US" sz="3600" b="1" dirty="0">
                <a:solidFill>
                  <a:srgbClr val="0070C0"/>
                </a:solidFill>
              </a:rPr>
              <a:t> 의미할까요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E042A9-AB1C-4734-B8B7-DD3BC42D1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dirty="0"/>
              <a:t>그러므로 형제들아 내가 하나님의 모든 자비하심으로 너희를 </a:t>
            </a:r>
            <a:r>
              <a:rPr lang="ko-KR" altLang="en-US" sz="3200" b="1" dirty="0" err="1"/>
              <a:t>권하노니</a:t>
            </a:r>
            <a:r>
              <a:rPr lang="ko-KR" altLang="en-US" sz="3200" b="1" dirty="0"/>
              <a:t> 너희 몸을 하나님이 기뻐하시는 거룩한 산 제물로 드리라 이는 너희가 드릴 영적 </a:t>
            </a:r>
            <a:r>
              <a:rPr lang="ko-KR" altLang="en-US" sz="3200" b="1" dirty="0" err="1"/>
              <a:t>예배니라</a:t>
            </a:r>
            <a:r>
              <a:rPr lang="ko-KR" altLang="en-US" sz="3200" b="1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로마서</a:t>
            </a:r>
            <a:r>
              <a:rPr lang="en-US" altLang="ko-KR" sz="2400" dirty="0"/>
              <a:t>12:1)</a:t>
            </a:r>
          </a:p>
          <a:p>
            <a:endParaRPr lang="en-US" altLang="ko-KR" sz="2400" dirty="0"/>
          </a:p>
          <a:p>
            <a:r>
              <a:rPr lang="ko-KR" altLang="en-US" sz="3200" b="1" i="0" dirty="0">
                <a:solidFill>
                  <a:srgbClr val="202020"/>
                </a:solidFill>
                <a:effectLst/>
                <a:latin typeface="굴림,seoul,helvetica"/>
              </a:rPr>
              <a:t>나는 인애를 원하고 제사를 원하지 아니하며 번제보다 하나님을 아는 것을 원하노라</a:t>
            </a:r>
            <a:r>
              <a:rPr lang="en-US" altLang="ko-KR" sz="2400" dirty="0">
                <a:latin typeface="굴림,seoul,helvetica"/>
              </a:rPr>
              <a:t>(</a:t>
            </a:r>
            <a:r>
              <a:rPr lang="ko-KR" altLang="en-US" sz="2400" dirty="0" err="1">
                <a:latin typeface="굴림,seoul,helvetica"/>
              </a:rPr>
              <a:t>호세아</a:t>
            </a:r>
            <a:r>
              <a:rPr lang="en-US" altLang="ko-KR" sz="2400" dirty="0">
                <a:latin typeface="굴림,seoul,helvetica"/>
              </a:rPr>
              <a:t>6:6)</a:t>
            </a:r>
            <a:endParaRPr lang="en-US" altLang="ko-KR" sz="3600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9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6831A-C9CC-4FF9-BBB2-1C0E00DF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8" y="171796"/>
            <a:ext cx="10183091" cy="277092"/>
          </a:xfrm>
        </p:spPr>
        <p:txBody>
          <a:bodyPr>
            <a:noAutofit/>
          </a:bodyPr>
          <a:lstStyle/>
          <a:p>
            <a:r>
              <a:rPr lang="ko-KR" altLang="en-US" sz="2400" b="1" dirty="0"/>
              <a:t>로마서 </a:t>
            </a:r>
            <a:r>
              <a:rPr lang="en-US" altLang="ko-KR" sz="2400" b="1" dirty="0"/>
              <a:t>12</a:t>
            </a:r>
            <a:r>
              <a:rPr lang="ko-KR" altLang="en-US" sz="2400" b="1" dirty="0"/>
              <a:t>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F76557-09FC-447A-A89D-F72AB4A5F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79" y="581892"/>
            <a:ext cx="11626734" cy="6104312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dirty="0"/>
              <a:t>그러므로 형제들아 내가 하나님의 모든 자비하심으로 너희를 </a:t>
            </a:r>
            <a:r>
              <a:rPr lang="ko-KR" altLang="en-US" sz="1000" b="1" dirty="0" err="1">
                <a:highlight>
                  <a:srgbClr val="FFFF00"/>
                </a:highlight>
              </a:rPr>
              <a:t>권하노니</a:t>
            </a:r>
            <a:r>
              <a:rPr lang="ko-KR" altLang="en-US" sz="1000" b="1" dirty="0">
                <a:highlight>
                  <a:srgbClr val="FFFF00"/>
                </a:highlight>
              </a:rPr>
              <a:t> 너희 몸을 하나님이 기뻐하시는 거룩한 산 제물로 드리라 이는 너희가 드릴 영적 </a:t>
            </a:r>
            <a:r>
              <a:rPr lang="ko-KR" altLang="en-US" sz="1000" b="1" dirty="0" err="1">
                <a:highlight>
                  <a:srgbClr val="FFFF00"/>
                </a:highlight>
              </a:rPr>
              <a:t>예배니라</a:t>
            </a:r>
            <a:endParaRPr lang="ko-KR" altLang="en-US" sz="1000" b="1" dirty="0">
              <a:highlight>
                <a:srgbClr val="FFFF00"/>
              </a:highlight>
            </a:endParaRP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highlight>
                  <a:srgbClr val="FFFF00"/>
                </a:highlight>
              </a:rPr>
              <a:t>너희는 이 세대를 본받지 말고 </a:t>
            </a:r>
            <a:r>
              <a:rPr lang="ko-KR" altLang="en-US" sz="1000" b="1" dirty="0"/>
              <a:t>오직 마음을 새롭게 함으로 변화를 받아 </a:t>
            </a:r>
            <a:r>
              <a:rPr lang="ko-KR" altLang="en-US" sz="1000" b="1" dirty="0">
                <a:highlight>
                  <a:srgbClr val="FFFF00"/>
                </a:highlight>
              </a:rPr>
              <a:t>하나님의 선하시고 기뻐하시고 온전하신 뜻이 무엇인지 분별하도록 하라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내게 주신 은혜로 말미암아 너희 각 사람에게 </a:t>
            </a:r>
            <a:r>
              <a:rPr lang="ko-KR" altLang="en-US" sz="1000" b="1" dirty="0" err="1"/>
              <a:t>말하노니</a:t>
            </a:r>
            <a:r>
              <a:rPr lang="ko-KR" altLang="en-US" sz="1000" b="1" dirty="0"/>
              <a:t> 마땅히 생각할 그 이상의 생각을 품지 말고 오직 하나님께서 각 사람에게 나누어 주신 </a:t>
            </a:r>
            <a:r>
              <a:rPr lang="ko-KR" altLang="en-US" sz="1000" b="1" dirty="0">
                <a:highlight>
                  <a:srgbClr val="FFFF00"/>
                </a:highlight>
              </a:rPr>
              <a:t>믿음의 분량대로 지혜롭게 생각하라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우리가 한 몸에 많은 지체를 가졌으나 </a:t>
            </a:r>
            <a:r>
              <a:rPr lang="ko-KR" altLang="en-US" sz="1000" b="1" dirty="0">
                <a:highlight>
                  <a:srgbClr val="FFFF00"/>
                </a:highlight>
              </a:rPr>
              <a:t>모든 지체가 같은 기능을 가진 것이 아니니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이와 같이 우리 많은 사람이 그리스도 안에서 한 몸이 되어 서로 지체가 </a:t>
            </a:r>
            <a:r>
              <a:rPr lang="ko-KR" altLang="en-US" sz="1000" b="1" dirty="0" err="1"/>
              <a:t>되었느니라</a:t>
            </a:r>
            <a:r>
              <a:rPr lang="ko-KR" altLang="en-US" sz="1000" b="1" dirty="0"/>
              <a:t> 	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>
                <a:highlight>
                  <a:srgbClr val="FFFF00"/>
                </a:highlight>
              </a:rPr>
              <a:t>우리에게 주신 은혜대로 받은 은사가 각각 다르니</a:t>
            </a:r>
            <a:r>
              <a:rPr lang="ko-KR" altLang="en-US" sz="1000" b="1" dirty="0"/>
              <a:t> 혹 예언이면 믿음의 분수대로</a:t>
            </a:r>
            <a:r>
              <a:rPr lang="en-US" altLang="ko-KR" sz="1000" b="1" dirty="0"/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혹 섬기는 일이면 섬기는 일로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혹 가르치는 자면 가르치는 일로</a:t>
            </a:r>
            <a:r>
              <a:rPr lang="en-US" altLang="ko-KR" sz="1000" b="1" dirty="0"/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혹 위로하는 자면 위로하는 일로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구제하는 자는 성실함으로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다스리는 자는 부지런함으로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긍휼을 베푸는 자는 즐거움으로 할 </a:t>
            </a:r>
            <a:r>
              <a:rPr lang="ko-KR" altLang="en-US" sz="1000" b="1" dirty="0" err="1"/>
              <a:t>것이니라</a:t>
            </a:r>
            <a:endParaRPr lang="ko-KR" altLang="en-US" sz="1000" b="1" dirty="0"/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사랑에는 거짓이 </a:t>
            </a:r>
            <a:r>
              <a:rPr lang="ko-KR" altLang="en-US" sz="1000" b="1" dirty="0" err="1"/>
              <a:t>없나니</a:t>
            </a:r>
            <a:r>
              <a:rPr lang="ko-KR" altLang="en-US" sz="1000" b="1" dirty="0"/>
              <a:t> 악을 미워하고 선에 속하라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형제를 사랑하여 서로 우애하고 존경하기를 서로 먼저 하며 	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부지런하여 게으르지 말고 열심을 품고 주를 섬기라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소망 중에 즐거워하며 환난 중에 참으며 기도에 항상 힘쓰며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성도들의 쓸 것을 공급하며 손 대접하기를 힘쓰라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너희를 박해하는 자를 축복하라 축복하고 저주하지 말라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즐거워하는 자들과 함께 즐거워하고 우는 자들과 함께 울라  	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서로 마음을 같이하며 높은 데 마음을 두지 말고 도리어 낮은 데 처하며 스스로 지혜 있는 체 하지 말라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 err="1"/>
              <a:t>아무에게도</a:t>
            </a:r>
            <a:r>
              <a:rPr lang="ko-KR" altLang="en-US" sz="1000" b="1" dirty="0"/>
              <a:t> 악을 악으로 갚지 말고 모든 사람 앞에서 선한 일을 도모하라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할 수 있거든 </a:t>
            </a:r>
            <a:r>
              <a:rPr lang="ko-KR" altLang="en-US" sz="1000" b="1" dirty="0" err="1"/>
              <a:t>너희로서는</a:t>
            </a:r>
            <a:r>
              <a:rPr lang="ko-KR" altLang="en-US" sz="1000" b="1" dirty="0"/>
              <a:t> 모든 사람과 더불어 </a:t>
            </a:r>
            <a:r>
              <a:rPr lang="ko-KR" altLang="en-US" sz="1000" b="1" dirty="0" err="1"/>
              <a:t>화목하라</a:t>
            </a:r>
            <a:endParaRPr lang="ko-KR" altLang="en-US" sz="1000" b="1" dirty="0"/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내 사랑하는 자들아 너희가 친히 원수를 갚지 말고 하나님의 진노하심에 맡기라 </a:t>
            </a:r>
            <a:r>
              <a:rPr lang="ko-KR" altLang="en-US" sz="1000" b="1" dirty="0" err="1"/>
              <a:t>기록되었으되</a:t>
            </a:r>
            <a:r>
              <a:rPr lang="ko-KR" altLang="en-US" sz="1000" b="1" dirty="0"/>
              <a:t> 원수 갚는 것이 내게 있으니 내가 갚으리라고 주께서 </a:t>
            </a:r>
            <a:r>
              <a:rPr lang="ko-KR" altLang="en-US" sz="1000" b="1" dirty="0" err="1"/>
              <a:t>말씀하시니라</a:t>
            </a:r>
            <a:endParaRPr lang="ko-KR" altLang="en-US" sz="1000" b="1" dirty="0"/>
          </a:p>
          <a:p>
            <a:pPr>
              <a:lnSpc>
                <a:spcPct val="120000"/>
              </a:lnSpc>
            </a:pPr>
            <a:r>
              <a:rPr lang="ko-KR" altLang="en-US" sz="1000" b="1" dirty="0"/>
              <a:t>네 원수가 주리거든 먹이고 목마르거든 마시게 하라 그리함으로 네가 숯불을 그 머리에 쌓아 놓으리라  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 err="1"/>
              <a:t>악에게</a:t>
            </a:r>
            <a:r>
              <a:rPr lang="ko-KR" altLang="en-US" sz="1000" b="1" dirty="0"/>
              <a:t> 지지 말고 선으로 악을 이기라</a:t>
            </a:r>
          </a:p>
        </p:txBody>
      </p:sp>
    </p:spTree>
    <p:extLst>
      <p:ext uri="{BB962C8B-B14F-4D97-AF65-F5344CB8AC3E}">
        <p14:creationId xmlns:p14="http://schemas.microsoft.com/office/powerpoint/2010/main" val="195304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56C6C-CE30-4033-A623-92DB7DEB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963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rgbClr val="0070C0"/>
                </a:solidFill>
              </a:rPr>
              <a:t>예배의 유익은 </a:t>
            </a:r>
            <a:r>
              <a:rPr lang="ko-KR" altLang="en-US" sz="4000" b="1" dirty="0" err="1">
                <a:solidFill>
                  <a:srgbClr val="0070C0"/>
                </a:solidFill>
              </a:rPr>
              <a:t>어떤것이</a:t>
            </a:r>
            <a:r>
              <a:rPr lang="ko-KR" altLang="en-US" sz="4000" b="1" dirty="0">
                <a:solidFill>
                  <a:srgbClr val="0070C0"/>
                </a:solidFill>
              </a:rPr>
              <a:t> 있는지 나눠 주세요</a:t>
            </a:r>
            <a:r>
              <a:rPr lang="en-US" altLang="ko-KR" sz="4000" b="1" dirty="0">
                <a:solidFill>
                  <a:srgbClr val="0070C0"/>
                </a:solidFill>
              </a:rPr>
              <a:t>.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9CB0A6-0AFE-402C-BE5E-61C285DEA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27" b="2865"/>
          <a:stretch/>
        </p:blipFill>
        <p:spPr>
          <a:xfrm>
            <a:off x="1803653" y="2083723"/>
            <a:ext cx="8407356" cy="392144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BB949EA-0D89-4114-BEF4-D1C46A93B6C0}"/>
              </a:ext>
            </a:extLst>
          </p:cNvPr>
          <p:cNvGrpSpPr/>
          <p:nvPr/>
        </p:nvGrpSpPr>
        <p:grpSpPr>
          <a:xfrm>
            <a:off x="0" y="-33886"/>
            <a:ext cx="12192000" cy="635000"/>
            <a:chOff x="0" y="0"/>
            <a:chExt cx="12192000" cy="635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C8A42FD-6C11-4F4D-94E3-4CF2AD7A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35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3741A8-EAE8-4255-B873-3AD6AC800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293"/>
            <a:stretch/>
          </p:blipFill>
          <p:spPr>
            <a:xfrm>
              <a:off x="3849898" y="0"/>
              <a:ext cx="7305797" cy="6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269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CBC75-4327-496A-AB71-D0623C25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</a:rPr>
              <a:t>마태복음 </a:t>
            </a:r>
            <a:r>
              <a:rPr lang="en-US" altLang="ko-KR" sz="3200" dirty="0">
                <a:solidFill>
                  <a:srgbClr val="0070C0"/>
                </a:solidFill>
              </a:rPr>
              <a:t>16:13-17</a:t>
            </a:r>
            <a:r>
              <a:rPr lang="ko-KR" altLang="en-US" sz="3200" dirty="0">
                <a:solidFill>
                  <a:srgbClr val="0070C0"/>
                </a:solidFill>
              </a:rPr>
              <a:t>에는 예수님을 향한 두부류의 고백이 나옵니다</a:t>
            </a:r>
            <a:r>
              <a:rPr lang="en-US" altLang="ko-KR" sz="3200" dirty="0">
                <a:solidFill>
                  <a:srgbClr val="0070C0"/>
                </a:solidFill>
              </a:rPr>
              <a:t>. </a:t>
            </a:r>
            <a:r>
              <a:rPr lang="ko-KR" altLang="en-US" sz="3200" dirty="0">
                <a:solidFill>
                  <a:srgbClr val="0070C0"/>
                </a:solidFill>
              </a:rPr>
              <a:t>일반사람과 베드로의 고백은 각각 무엇이었으며</a:t>
            </a:r>
            <a:r>
              <a:rPr lang="en-US" altLang="ko-KR" sz="3200" dirty="0">
                <a:solidFill>
                  <a:srgbClr val="0070C0"/>
                </a:solidFill>
              </a:rPr>
              <a:t>, </a:t>
            </a:r>
            <a:r>
              <a:rPr lang="ko-KR" altLang="en-US" sz="3200" dirty="0">
                <a:solidFill>
                  <a:srgbClr val="0070C0"/>
                </a:solidFill>
              </a:rPr>
              <a:t>왜 그런 고백의 차이는 생겼다고 생각하십니까</a:t>
            </a:r>
            <a:r>
              <a:rPr lang="en-US" altLang="ko-KR" sz="3200" dirty="0">
                <a:solidFill>
                  <a:srgbClr val="0070C0"/>
                </a:solidFill>
              </a:rPr>
              <a:t>?</a:t>
            </a:r>
            <a:endParaRPr lang="ko-KR" altLang="en-US" sz="3200" dirty="0">
              <a:solidFill>
                <a:srgbClr val="0070C0"/>
              </a:solidFill>
            </a:endParaRPr>
          </a:p>
        </p:txBody>
      </p:sp>
      <p:pic>
        <p:nvPicPr>
          <p:cNvPr id="6" name="내용 개체 틀 4" descr="실외, 사람, 잔디, 사람들이(가) 표시된 사진&#10;&#10;자동 생성된 설명">
            <a:extLst>
              <a:ext uri="{FF2B5EF4-FFF2-40B4-BE49-F238E27FC236}">
                <a16:creationId xmlns:a16="http://schemas.microsoft.com/office/drawing/2014/main" id="{E563925B-6108-4FB2-A085-872C25CEF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13" y="2108270"/>
            <a:ext cx="4810540" cy="3603262"/>
          </a:xfrm>
        </p:spPr>
      </p:pic>
      <p:pic>
        <p:nvPicPr>
          <p:cNvPr id="7" name="그림 6" descr="앉아있는, 쥐고있는, 테이블, 오래된이(가) 표시된 사진&#10;&#10;자동 생성된 설명">
            <a:extLst>
              <a:ext uri="{FF2B5EF4-FFF2-40B4-BE49-F238E27FC236}">
                <a16:creationId xmlns:a16="http://schemas.microsoft.com/office/drawing/2014/main" id="{2E3ED5CE-82DA-4102-A3A4-951D08523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77" y="2108270"/>
            <a:ext cx="2005723" cy="36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869E9-29B3-45EF-8844-343EBA6E5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14" y="78489"/>
            <a:ext cx="11922520" cy="6283066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9600" b="1" dirty="0"/>
              <a:t>예수께서 빌립보 </a:t>
            </a:r>
            <a:r>
              <a:rPr lang="ko-KR" altLang="en-US" sz="9600" b="1" dirty="0" err="1"/>
              <a:t>가이사랴</a:t>
            </a:r>
            <a:r>
              <a:rPr lang="ko-KR" altLang="en-US" sz="9600" b="1" dirty="0"/>
              <a:t> 지방에 이르러 제자들에게 물어 </a:t>
            </a:r>
            <a:r>
              <a:rPr lang="ko-KR" altLang="en-US" sz="9600" b="1" dirty="0" err="1"/>
              <a:t>이르시되</a:t>
            </a:r>
            <a:r>
              <a:rPr lang="ko-KR" altLang="en-US" sz="9600" b="1" dirty="0"/>
              <a:t> 사람들이 인자를 </a:t>
            </a:r>
            <a:r>
              <a:rPr lang="ko-KR" altLang="en-US" sz="9600" b="1" dirty="0" err="1"/>
              <a:t>누구라</a:t>
            </a:r>
            <a:r>
              <a:rPr lang="ko-KR" altLang="en-US" sz="9600" b="1" dirty="0"/>
              <a:t> 하느냐 이르되 더러는 세례 요한</a:t>
            </a:r>
            <a:r>
              <a:rPr lang="en-US" altLang="ko-KR" sz="9600" b="1" dirty="0"/>
              <a:t>, </a:t>
            </a:r>
            <a:r>
              <a:rPr lang="ko-KR" altLang="en-US" sz="9600" b="1" dirty="0"/>
              <a:t>더러는 엘리야</a:t>
            </a:r>
            <a:r>
              <a:rPr lang="en-US" altLang="ko-KR" sz="9600" b="1" dirty="0"/>
              <a:t>, </a:t>
            </a:r>
            <a:r>
              <a:rPr lang="ko-KR" altLang="en-US" sz="9600" b="1" dirty="0"/>
              <a:t>어떤 이는 예레미야나 선지자 중의 하나라 하나이다 </a:t>
            </a:r>
            <a:r>
              <a:rPr lang="ko-KR" altLang="en-US" sz="9600" b="1" dirty="0" err="1"/>
              <a:t>이르시되</a:t>
            </a:r>
            <a:r>
              <a:rPr lang="ko-KR" altLang="en-US" sz="9600" b="1" dirty="0"/>
              <a:t> 너희는 나를 </a:t>
            </a:r>
            <a:r>
              <a:rPr lang="ko-KR" altLang="en-US" sz="9600" b="1" dirty="0" err="1"/>
              <a:t>누구라</a:t>
            </a:r>
            <a:r>
              <a:rPr lang="ko-KR" altLang="en-US" sz="9600" b="1" dirty="0"/>
              <a:t> 하느냐   </a:t>
            </a:r>
            <a:endParaRPr lang="en-US" altLang="ko-KR" sz="9600" b="1" dirty="0"/>
          </a:p>
          <a:p>
            <a:pPr marL="0" indent="0">
              <a:lnSpc>
                <a:spcPct val="120000"/>
              </a:lnSpc>
              <a:buNone/>
            </a:pPr>
            <a:endParaRPr lang="ko-KR" altLang="en-US" sz="96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9600" b="1" dirty="0"/>
              <a:t>시몬 베드로가 대답하여 이르되 주는 그리스도시요 살아 계신 하나님의 </a:t>
            </a:r>
            <a:r>
              <a:rPr lang="ko-KR" altLang="en-US" sz="9600" b="1" dirty="0" err="1"/>
              <a:t>아들이시니이다</a:t>
            </a:r>
            <a:r>
              <a:rPr lang="ko-KR" altLang="en-US" sz="9600" b="1" dirty="0"/>
              <a:t>   </a:t>
            </a:r>
            <a:endParaRPr lang="en-US" altLang="ko-KR" sz="9600" b="1" dirty="0"/>
          </a:p>
          <a:p>
            <a:pPr marL="0" indent="0">
              <a:lnSpc>
                <a:spcPct val="120000"/>
              </a:lnSpc>
              <a:buNone/>
            </a:pPr>
            <a:endParaRPr lang="ko-KR" altLang="en-US" sz="96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9600" b="1" dirty="0"/>
              <a:t>예수께서 대답하여 </a:t>
            </a:r>
            <a:r>
              <a:rPr lang="ko-KR" altLang="en-US" sz="9600" b="1" dirty="0" err="1"/>
              <a:t>이르시되</a:t>
            </a:r>
            <a:r>
              <a:rPr lang="ko-KR" altLang="en-US" sz="9600" b="1" dirty="0"/>
              <a:t> </a:t>
            </a:r>
            <a:r>
              <a:rPr lang="ko-KR" altLang="en-US" sz="9600" b="1" dirty="0" err="1"/>
              <a:t>바요나</a:t>
            </a:r>
            <a:r>
              <a:rPr lang="ko-KR" altLang="en-US" sz="9600" b="1" dirty="0"/>
              <a:t> 시몬아 네가 복이 있도다 이를 </a:t>
            </a:r>
            <a:r>
              <a:rPr lang="ko-KR" altLang="en-US" sz="9600" b="1" dirty="0" err="1"/>
              <a:t>네게</a:t>
            </a:r>
            <a:r>
              <a:rPr lang="ko-KR" altLang="en-US" sz="9600" b="1" dirty="0"/>
              <a:t> 알게 한 이는 혈육이 아니요 하늘에 계신 내 </a:t>
            </a:r>
            <a:r>
              <a:rPr lang="ko-KR" altLang="en-US" sz="9600" b="1" dirty="0" err="1"/>
              <a:t>아버지시니라</a:t>
            </a:r>
            <a:r>
              <a:rPr lang="ko-KR" altLang="en-US" sz="9600" b="1" dirty="0"/>
              <a:t>   또 내가 </a:t>
            </a:r>
            <a:r>
              <a:rPr lang="ko-KR" altLang="en-US" sz="9600" b="1" dirty="0" err="1"/>
              <a:t>네게</a:t>
            </a:r>
            <a:r>
              <a:rPr lang="ko-KR" altLang="en-US" sz="9600" b="1" dirty="0"/>
              <a:t> 이르노니 너는 베드로라 내가 이 반석 위에 내 교회를 </a:t>
            </a:r>
            <a:r>
              <a:rPr lang="ko-KR" altLang="en-US" sz="9600" b="1" dirty="0" err="1"/>
              <a:t>세우리니</a:t>
            </a:r>
            <a:r>
              <a:rPr lang="ko-KR" altLang="en-US" sz="9600" b="1" dirty="0"/>
              <a:t> 음부의 권세가 이기지 못하리라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9600" b="1" dirty="0"/>
              <a:t>내가 천국 열쇠를 </a:t>
            </a:r>
            <a:r>
              <a:rPr lang="ko-KR" altLang="en-US" sz="9600" b="1" dirty="0" err="1"/>
              <a:t>네게</a:t>
            </a:r>
            <a:r>
              <a:rPr lang="ko-KR" altLang="en-US" sz="9600" b="1" dirty="0"/>
              <a:t> 주리니 네가 땅에서 무엇이든지 매면 하늘에서도 매일 것이요 네가 땅에서 무엇이든지 풀면 하늘에서도 풀리리라 하시고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9600" b="1" dirty="0"/>
              <a:t>이에 제자들에게 경고하사 자기가 그리스도인 것을 </a:t>
            </a:r>
            <a:r>
              <a:rPr lang="ko-KR" altLang="en-US" sz="9600" b="1" dirty="0" err="1"/>
              <a:t>아무에게도</a:t>
            </a:r>
            <a:r>
              <a:rPr lang="ko-KR" altLang="en-US" sz="9600" b="1" dirty="0"/>
              <a:t> 이르지 말라 </a:t>
            </a:r>
            <a:r>
              <a:rPr lang="ko-KR" altLang="en-US" sz="9600" b="1" dirty="0" err="1"/>
              <a:t>하시니라</a:t>
            </a:r>
            <a:r>
              <a:rPr lang="ko-KR" altLang="en-US" sz="9600" b="1" dirty="0"/>
              <a:t> </a:t>
            </a:r>
            <a:endParaRPr lang="en-US" altLang="ko-KR" sz="9600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마태복음 </a:t>
            </a:r>
            <a:r>
              <a:rPr lang="en-US" altLang="ko-KR" dirty="0"/>
              <a:t>16:13-17)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E8E437D-827A-4B9C-AA2D-4FAA39B2C004}"/>
              </a:ext>
            </a:extLst>
          </p:cNvPr>
          <p:cNvSpPr/>
          <p:nvPr/>
        </p:nvSpPr>
        <p:spPr>
          <a:xfrm>
            <a:off x="850990" y="2532610"/>
            <a:ext cx="10385368" cy="79802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주는 그리스도시요 살아 계신 하나님의 </a:t>
            </a:r>
            <a:r>
              <a:rPr lang="ko-KR" altLang="en-US" sz="3200" b="1" dirty="0" err="1"/>
              <a:t>아들이시니이다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528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AA7DE5-B2D6-46F9-B942-A91ECA62A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6" b="2942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1CB75A-B486-4CF6-ACCF-01F522316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4" r="-1" b="5395"/>
          <a:stretch/>
        </p:blipFill>
        <p:spPr>
          <a:xfrm>
            <a:off x="6094476" y="10"/>
            <a:ext cx="6094477" cy="685799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170D633-7680-4C52-B5C4-A7D38C6B4F3C}"/>
              </a:ext>
            </a:extLst>
          </p:cNvPr>
          <p:cNvSpPr txBox="1">
            <a:spLocks/>
          </p:cNvSpPr>
          <p:nvPr/>
        </p:nvSpPr>
        <p:spPr>
          <a:xfrm>
            <a:off x="303341" y="3873239"/>
            <a:ext cx="978408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sz="36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예수에</a:t>
            </a:r>
            <a:r>
              <a:rPr lang="en-US" altLang="ko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관해 아는 사람 </a:t>
            </a:r>
            <a:r>
              <a:rPr lang="en-US" altLang="ko-KR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VS </a:t>
            </a:r>
            <a:r>
              <a:rPr lang="ko-KR" alt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예수를 만난 사람</a:t>
            </a:r>
          </a:p>
        </p:txBody>
      </p:sp>
    </p:spTree>
    <p:extLst>
      <p:ext uri="{BB962C8B-B14F-4D97-AF65-F5344CB8AC3E}">
        <p14:creationId xmlns:p14="http://schemas.microsoft.com/office/powerpoint/2010/main" val="288332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637E3-D970-4EB6-8184-85A39A78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</a:rPr>
              <a:t>예수님을 알지 못하는 사람의 삶은 어떠합니까</a:t>
            </a:r>
            <a:r>
              <a:rPr lang="en-US" altLang="ko-KR" sz="3600" b="1" dirty="0">
                <a:solidFill>
                  <a:srgbClr val="0070C0"/>
                </a:solidFill>
              </a:rPr>
              <a:t>? 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8208BC-014B-46BF-A981-07B9B77FD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74" y="1825625"/>
            <a:ext cx="11820484" cy="4351338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그 때에 너희는 그리스도 밖에 있었고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이스라엘 나라 밖의 사람이라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약속의 언약들에 대하여는 외인이요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세상에서 소망이 없고 하나님도 없는 자이더니 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en-US" altLang="ko-KR" sz="3600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ko-KR" altLang="en-US" sz="3600" i="0" dirty="0">
                <a:solidFill>
                  <a:srgbClr val="333333"/>
                </a:solidFill>
                <a:effectLst/>
                <a:latin typeface="+mn-ea"/>
              </a:rPr>
              <a:t>에베소서</a:t>
            </a:r>
            <a:r>
              <a:rPr lang="en-US" altLang="ko-KR" sz="3600" i="0" dirty="0">
                <a:solidFill>
                  <a:srgbClr val="333333"/>
                </a:solidFill>
                <a:effectLst/>
                <a:latin typeface="+mn-ea"/>
              </a:rPr>
              <a:t>2</a:t>
            </a:r>
            <a:r>
              <a:rPr lang="ko-KR" altLang="en-US" sz="3600" i="0" dirty="0">
                <a:solidFill>
                  <a:srgbClr val="333333"/>
                </a:solidFill>
                <a:effectLst/>
                <a:latin typeface="+mn-ea"/>
              </a:rPr>
              <a:t>장 </a:t>
            </a:r>
            <a:r>
              <a:rPr lang="en-US" altLang="ko-KR" sz="3600" i="0" dirty="0">
                <a:solidFill>
                  <a:srgbClr val="333333"/>
                </a:solidFill>
                <a:effectLst/>
                <a:latin typeface="+mn-ea"/>
              </a:rPr>
              <a:t>12</a:t>
            </a:r>
            <a:r>
              <a:rPr lang="ko-KR" altLang="en-US" sz="3600" i="0" dirty="0">
                <a:solidFill>
                  <a:srgbClr val="333333"/>
                </a:solidFill>
                <a:effectLst/>
                <a:latin typeface="+mn-ea"/>
              </a:rPr>
              <a:t>절</a:t>
            </a:r>
            <a:r>
              <a:rPr lang="en-US" altLang="ko-KR" sz="3600" i="0" dirty="0">
                <a:solidFill>
                  <a:srgbClr val="333333"/>
                </a:solidFill>
                <a:effectLst/>
                <a:latin typeface="+mn-ea"/>
              </a:rPr>
              <a:t>)</a:t>
            </a:r>
          </a:p>
          <a:p>
            <a:pPr algn="ctr"/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+mn-ea"/>
              </a:rPr>
              <a:t>하나님을 아는것과 하나님에 관하여 아는 것의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+mn-ea"/>
              </a:rPr>
              <a:t>엄청난차이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+mn-ea"/>
              </a:rPr>
              <a:t>…</a:t>
            </a:r>
          </a:p>
          <a:p>
            <a:pPr marL="0" indent="0" algn="ctr">
              <a:buNone/>
            </a:pPr>
            <a:r>
              <a:rPr lang="ko-KR" altLang="en-US" b="1" dirty="0">
                <a:solidFill>
                  <a:srgbClr val="333333"/>
                </a:solidFill>
                <a:latin typeface="+mn-ea"/>
              </a:rPr>
              <a:t>그리스도 없는 그리스도인의 삶의 유혹</a:t>
            </a:r>
            <a:endParaRPr lang="en-US" altLang="ko-KR" b="1" i="0" dirty="0">
              <a:solidFill>
                <a:srgbClr val="4D5156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b="1" dirty="0">
                <a:solidFill>
                  <a:srgbClr val="4D5156"/>
                </a:solidFill>
                <a:latin typeface="+mn-ea"/>
              </a:rPr>
              <a:t>예수 그리스도를 아는 것을 통해서만 하나님을 </a:t>
            </a:r>
            <a:r>
              <a:rPr lang="ko-KR" altLang="en-US" b="1" dirty="0" err="1">
                <a:solidFill>
                  <a:srgbClr val="4D5156"/>
                </a:solidFill>
                <a:latin typeface="+mn-ea"/>
              </a:rPr>
              <a:t>알수</a:t>
            </a:r>
            <a:r>
              <a:rPr lang="ko-KR" altLang="en-US" b="1" dirty="0">
                <a:solidFill>
                  <a:srgbClr val="4D5156"/>
                </a:solidFill>
                <a:latin typeface="+mn-ea"/>
              </a:rPr>
              <a:t> 있다</a:t>
            </a:r>
            <a:r>
              <a:rPr lang="en-US" altLang="ko-KR" b="1" dirty="0">
                <a:solidFill>
                  <a:srgbClr val="4D5156"/>
                </a:solidFill>
                <a:latin typeface="+mn-ea"/>
              </a:rPr>
              <a:t>. </a:t>
            </a:r>
          </a:p>
          <a:p>
            <a:pPr marL="0" indent="0" algn="ctr">
              <a:buNone/>
            </a:pPr>
            <a:r>
              <a:rPr lang="en-US" altLang="ko-KR" b="1" i="0" dirty="0">
                <a:solidFill>
                  <a:srgbClr val="5F6368"/>
                </a:solidFill>
                <a:effectLst/>
                <a:latin typeface="+mn-ea"/>
              </a:rPr>
              <a:t>J.J.</a:t>
            </a:r>
            <a:r>
              <a:rPr lang="en-US" altLang="ko-KR" b="1" i="0" dirty="0">
                <a:solidFill>
                  <a:srgbClr val="4D5156"/>
                </a:solidFill>
                <a:effectLst/>
                <a:latin typeface="+mn-ea"/>
              </a:rPr>
              <a:t> PACKER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88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F35595BB2D134B8621C871B1CEE985" ma:contentTypeVersion="12" ma:contentTypeDescription="새 문서를 만듭니다." ma:contentTypeScope="" ma:versionID="97fdda73393a848aa2589cfa9f1f6472">
  <xsd:schema xmlns:xsd="http://www.w3.org/2001/XMLSchema" xmlns:xs="http://www.w3.org/2001/XMLSchema" xmlns:p="http://schemas.microsoft.com/office/2006/metadata/properties" xmlns:ns3="8712f4a4-7485-45ea-8539-1c8e8f310380" xmlns:ns4="319f89fb-4b10-4159-ba5b-b2c2cd2d2cdb" targetNamespace="http://schemas.microsoft.com/office/2006/metadata/properties" ma:root="true" ma:fieldsID="04374cfb3cacc7d0fc3515a649fb5be4" ns3:_="" ns4:_="">
    <xsd:import namespace="8712f4a4-7485-45ea-8539-1c8e8f310380"/>
    <xsd:import namespace="319f89fb-4b10-4159-ba5b-b2c2cd2d2cd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EventHashCode" minOccurs="0"/>
                <xsd:element ref="ns4:MediaServiceGenerationTim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12f4a4-7485-45ea-8539-1c8e8f3103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f89fb-4b10-4159-ba5b-b2c2cd2d2c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4B5492-5A33-43EF-9D47-671C4DA00A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12f4a4-7485-45ea-8539-1c8e8f310380"/>
    <ds:schemaRef ds:uri="319f89fb-4b10-4159-ba5b-b2c2cd2d2c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A6DA5B-83BC-4463-839D-AF7A266854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CF6F4A-6BAA-408B-B9EE-4F1F55DF459B}">
  <ds:schemaRefs>
    <ds:schemaRef ds:uri="8712f4a4-7485-45ea-8539-1c8e8f310380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319f89fb-4b10-4159-ba5b-b2c2cd2d2cdb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1762</Words>
  <Application>Microsoft Office PowerPoint</Application>
  <PresentationFormat>와이드스크린</PresentationFormat>
  <Paragraphs>202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Gulim</vt:lpstr>
      <vt:lpstr>굴림,seoul,helvetica</vt:lpstr>
      <vt:lpstr>맑은 고딕</vt:lpstr>
      <vt:lpstr>Arial</vt:lpstr>
      <vt:lpstr>Avenir Next LT Pro</vt:lpstr>
      <vt:lpstr>Calibri</vt:lpstr>
      <vt:lpstr>Office 테마</vt:lpstr>
      <vt:lpstr>PowerPoint 프레젠테이션</vt:lpstr>
      <vt:lpstr>삼일교회 새가족 교육교재</vt:lpstr>
      <vt:lpstr>그리스도인의 삶</vt:lpstr>
      <vt:lpstr>화평케 하시는 예수님</vt:lpstr>
      <vt:lpstr>예수님을 당신만의 언어로 표현한다면 어떻게 고백하시겠습니까?</vt:lpstr>
      <vt:lpstr>마태복음 16:13-17에는 예수님을 향한 두부류의 고백이 나옵니다. 일반사람과 베드로의 고백은 각각 무엇이었으며, 왜 그런 고백의 차이는 생겼다고 생각하십니까?</vt:lpstr>
      <vt:lpstr>PowerPoint 프레젠테이션</vt:lpstr>
      <vt:lpstr>PowerPoint 프레젠테이션</vt:lpstr>
      <vt:lpstr>예수님을 알지 못하는 사람의 삶은 어떠합니까? </vt:lpstr>
      <vt:lpstr>죄인된 우리가 어떻게 하나님과 가까워지게 되었습니까?</vt:lpstr>
      <vt:lpstr>예수님은 하나님과 우리사이에 어떤역할을 하시나?</vt:lpstr>
      <vt:lpstr>결국 예수님이 십자가를 통해 우리에게 전해 주신 것은 무엇입니까?</vt:lpstr>
      <vt:lpstr>예수님이 주시고자 하는것은 …</vt:lpstr>
      <vt:lpstr>PowerPoint 프레젠테이션</vt:lpstr>
      <vt:lpstr>PowerPoint 프레젠테이션</vt:lpstr>
      <vt:lpstr>      하나님의 감동으로 된 성경</vt:lpstr>
      <vt:lpstr>하나님께서 우리에게 성경을 주신 이유가 무엇이라고 생각하십니까?</vt:lpstr>
      <vt:lpstr>성경은 일반계시와 특별계시중 어느계시에 속할까요?</vt:lpstr>
      <vt:lpstr>성경이 말하는 전체적인 내용의 주제는 무엇입니까?</vt:lpstr>
      <vt:lpstr>성경의 구약과 신약은 서로 어떤 연관이 있습니까? </vt:lpstr>
      <vt:lpstr>PowerPoint 프레젠테이션</vt:lpstr>
      <vt:lpstr>성경을 어떻게 잘 읽을수있나?</vt:lpstr>
      <vt:lpstr>PowerPoint 프레젠테이션</vt:lpstr>
      <vt:lpstr>PowerPoint 프레젠테이션</vt:lpstr>
      <vt:lpstr>말씀이 주는 유익은?</vt:lpstr>
      <vt:lpstr>말씀의 유익을 누리기 위해 우리는 어떤 삶을 살아야 할까요?</vt:lpstr>
      <vt:lpstr>https://sum.su.or.kr:8888/bible/today</vt:lpstr>
      <vt:lpstr>PowerPoint 프레젠테이션</vt:lpstr>
      <vt:lpstr>PowerPoint 프레젠테이션</vt:lpstr>
      <vt:lpstr>PowerPoint 프레젠테이션</vt:lpstr>
      <vt:lpstr>           하나님의 공동체 교회</vt:lpstr>
      <vt:lpstr>당신은 교회를 어떻게 정의 하시겠습니까? 또 당신이 생각하는 좋은 교회란 어떤 교회입니까?</vt:lpstr>
      <vt:lpstr>성경이 말하는 교회는 무엇일까요?</vt:lpstr>
      <vt:lpstr>PowerPoint 프레젠테이션</vt:lpstr>
      <vt:lpstr>사도행전 2:37-42</vt:lpstr>
      <vt:lpstr>교회는 성도들, 곧 성령을 받은 사람들의 모임을 의미합니다.  어떻게 하면 성령을 선물로 받을 수 있습니까? (38절)</vt:lpstr>
      <vt:lpstr>당신은 자신이 성령을 받았다는 사실을 어떻게 알수 있습니까?</vt:lpstr>
      <vt:lpstr>교회가 지상에서 감당해야할 사명과 목적은 무엇입니까?</vt:lpstr>
      <vt:lpstr>PowerPoint 프레젠테이션</vt:lpstr>
      <vt:lpstr>PowerPoint 프레젠테이션</vt:lpstr>
      <vt:lpstr>베드로가 설교한후 세례를 받은 사람은 몇 명이나 됩니까?  이 숫자가 오늘날 우리에게 주는 도전은 무엇입니까?</vt:lpstr>
      <vt:lpstr>교회의 중요한 역할에는 어떤것들이 있습니까?</vt:lpstr>
      <vt:lpstr>        하나님이 찾으시는 예배 </vt:lpstr>
      <vt:lpstr>당신이 지금까지 드려본 예배중 가장 기억에 남는 예배는  어떤 예배였는지 예배를 통한 은혜의 경험을 나누어봅시다. </vt:lpstr>
      <vt:lpstr>예배의 본질적 의미는 무엇이라고 생각하십니까? 예배를 뜻하는 영어단어를 통해 그 의미를 생각해봅시다. </vt:lpstr>
      <vt:lpstr>최초의 제사</vt:lpstr>
      <vt:lpstr>PowerPoint 프레젠테이션</vt:lpstr>
      <vt:lpstr>사마리아 여인에게 오신 예수님</vt:lpstr>
      <vt:lpstr>예배에 대한 사마리아 여인의 관심사는 무엇입니까?</vt:lpstr>
      <vt:lpstr>예배에 대한 사마리아 여인의 관심에 대해 예수님은 무슨 말씀을 하십니까?</vt:lpstr>
      <vt:lpstr>하나님께서는 어떤 예배를 찾으십니까?</vt:lpstr>
      <vt:lpstr>PowerPoint 프레젠테이션</vt:lpstr>
      <vt:lpstr>영과 진리로 예배함은 구체적으로 어떤예배를 의미할까요?</vt:lpstr>
      <vt:lpstr>로마서 12장</vt:lpstr>
      <vt:lpstr>예배의 유익은 어떤것이 있는지 나눠 주세요.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microbiome@outlook.kr</dc:creator>
  <cp:lastModifiedBy>윤원석[ 교수 / 알레르기면역연구소 ]</cp:lastModifiedBy>
  <cp:revision>3</cp:revision>
  <dcterms:created xsi:type="dcterms:W3CDTF">2020-11-09T12:24:09Z</dcterms:created>
  <dcterms:modified xsi:type="dcterms:W3CDTF">2020-11-15T05:45:54Z</dcterms:modified>
</cp:coreProperties>
</file>